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60" r:id="rId5"/>
    <p:sldId id="285" r:id="rId6"/>
    <p:sldId id="262" r:id="rId7"/>
    <p:sldId id="263" r:id="rId8"/>
    <p:sldId id="264" r:id="rId9"/>
    <p:sldId id="275" r:id="rId10"/>
    <p:sldId id="282" r:id="rId11"/>
    <p:sldId id="276" r:id="rId12"/>
    <p:sldId id="283" r:id="rId13"/>
    <p:sldId id="277" r:id="rId14"/>
    <p:sldId id="284" r:id="rId15"/>
    <p:sldId id="278" r:id="rId16"/>
    <p:sldId id="279" r:id="rId17"/>
    <p:sldId id="266" r:id="rId18"/>
    <p:sldId id="267" r:id="rId19"/>
    <p:sldId id="270" r:id="rId20"/>
    <p:sldId id="273" r:id="rId21"/>
    <p:sldId id="280" r:id="rId22"/>
    <p:sldId id="281" r:id="rId23"/>
    <p:sldId id="269" r:id="rId24"/>
    <p:sldId id="274" r:id="rId25"/>
  </p:sldIdLst>
  <p:sldSz cx="18288000" cy="10287000"/>
  <p:notesSz cx="6858000" cy="9144000"/>
  <p:embeddedFontLst>
    <p:embeddedFont>
      <p:font typeface="阿里巴巴普惠体 Medium" panose="02010600030101010101" charset="-122"/>
      <p:regular r:id="rId27"/>
    </p:embeddedFont>
    <p:embeddedFont>
      <p:font typeface="字由点字倔强黑" panose="02010600030101010101" charset="-122"/>
      <p:regular r:id="rId28"/>
    </p:embeddedFont>
    <p:embeddedFont>
      <p:font typeface="Arial Black" panose="020B0A04020102020204" pitchFamily="34" charset="0"/>
      <p:bold r:id="rId29"/>
    </p:embeddedFont>
    <p:embeddedFont>
      <p:font typeface="等线" panose="02010600030101010101" pitchFamily="2" charset="-122"/>
      <p:regular r:id="rId30"/>
      <p:bold r:id="rId31"/>
    </p:embeddedFont>
    <p:embeddedFont>
      <p:font typeface="黑体" panose="02010609060101010101" pitchFamily="49" charset="-122"/>
      <p:regular r:id="rId32"/>
    </p:embeddedFont>
    <p:embeddedFont>
      <p:font typeface="华文琥珀" panose="02010800040101010101" pitchFamily="2" charset="-122"/>
      <p:regular r:id="rId33"/>
    </p:embeddedFont>
  </p:embeddedFontLst>
  <p:custDataLst>
    <p:tags r:id="rId3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603" y="-1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BFBFEB-26F6-4C26-80AA-F2619F904B5C}" type="datetimeFigureOut">
              <a:rPr lang="zh-CN" altLang="en-US" smtClean="0"/>
              <a:t>2024/10/29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DFA955-D556-497F-8057-576CB1603E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5425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FA955-D556-497F-8057-576CB1603E0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723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7B006-AFCB-6238-6292-2BFAB5BF0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64EBD1D-4E68-C05E-CD43-5148D0DBF2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8053513-CDCF-7F5B-30C1-5692D43DF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B3D41C-199D-9CDB-4F61-110E71739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FA955-D556-497F-8057-576CB1603E0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287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01B69-E7B1-C674-926A-DDD973436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E00D460-30C1-E2ED-6188-5373AB48AF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DFBFE51-324B-C806-029A-05E792140C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306D6D-9689-C689-5A32-57C5E3B9C6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FA955-D556-497F-8057-576CB1603E0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947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8AAB1-92DA-E118-6A92-719D0B138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4560DCC-3EFE-9B35-F717-444A5DF013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DAA462C-62F5-932E-B592-BD90B74E7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47F0DF-8409-0B51-D084-519C0CA2A8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FA955-D556-497F-8057-576CB1603E0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3779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FA955-D556-497F-8057-576CB1603E0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286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2FFCF-54DA-029B-E833-37D744BD1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0CCC403-7EC4-D436-8543-764114B7B6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75988EF-923D-AAF2-AE67-8E5764479F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EDBD3D-98C2-6EE8-2680-15FCF9D808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FA955-D556-497F-8057-576CB1603E0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536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0.png"/><Relationship Id="rId5" Type="http://schemas.openxmlformats.org/officeDocument/2006/relationships/image" Target="../media/image4.sv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2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6.png"/><Relationship Id="rId3" Type="http://schemas.openxmlformats.org/officeDocument/2006/relationships/image" Target="../media/image12.jpg"/><Relationship Id="rId7" Type="http://schemas.openxmlformats.org/officeDocument/2006/relationships/image" Target="../media/image5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2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29.png"/><Relationship Id="rId4" Type="http://schemas.openxmlformats.org/officeDocument/2006/relationships/image" Target="../media/image4.sv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0.png"/><Relationship Id="rId4" Type="http://schemas.openxmlformats.org/officeDocument/2006/relationships/image" Target="../media/image4.sv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31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32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7.svg"/><Relationship Id="rId7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4.png"/><Relationship Id="rId5" Type="http://schemas.openxmlformats.org/officeDocument/2006/relationships/image" Target="../media/image4.svg"/><Relationship Id="rId10" Type="http://schemas.openxmlformats.org/officeDocument/2006/relationships/image" Target="../media/image33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35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40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9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8.svg"/><Relationship Id="rId5" Type="http://schemas.openxmlformats.org/officeDocument/2006/relationships/image" Target="../media/image4.svg"/><Relationship Id="rId15" Type="http://schemas.openxmlformats.org/officeDocument/2006/relationships/image" Target="../media/image42.svg"/><Relationship Id="rId10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1.jpeg"/><Relationship Id="rId4" Type="http://schemas.openxmlformats.org/officeDocument/2006/relationships/image" Target="../media/image4.svg"/><Relationship Id="rId9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5" Type="http://schemas.openxmlformats.org/officeDocument/2006/relationships/image" Target="../media/image4.sv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7.png"/><Relationship Id="rId5" Type="http://schemas.openxmlformats.org/officeDocument/2006/relationships/image" Target="../media/image4.sv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763455">
            <a:off x="-4253334" y="7026962"/>
            <a:ext cx="8694891" cy="3886542"/>
          </a:xfrm>
          <a:custGeom>
            <a:avLst/>
            <a:gdLst/>
            <a:ahLst/>
            <a:cxnLst/>
            <a:rect l="l" t="t" r="r" b="b"/>
            <a:pathLst>
              <a:path w="8694891" h="3886542">
                <a:moveTo>
                  <a:pt x="0" y="0"/>
                </a:moveTo>
                <a:lnTo>
                  <a:pt x="8694891" y="0"/>
                </a:lnTo>
                <a:lnTo>
                  <a:pt x="8694891" y="3886542"/>
                </a:lnTo>
                <a:lnTo>
                  <a:pt x="0" y="3886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20613">
            <a:off x="14038282" y="237011"/>
            <a:ext cx="5536235" cy="4062882"/>
          </a:xfrm>
          <a:custGeom>
            <a:avLst/>
            <a:gdLst/>
            <a:ahLst/>
            <a:cxnLst/>
            <a:rect l="l" t="t" r="r" b="b"/>
            <a:pathLst>
              <a:path w="5536235" h="4062882">
                <a:moveTo>
                  <a:pt x="0" y="0"/>
                </a:moveTo>
                <a:lnTo>
                  <a:pt x="5536235" y="0"/>
                </a:lnTo>
                <a:lnTo>
                  <a:pt x="5536235" y="4062882"/>
                </a:lnTo>
                <a:lnTo>
                  <a:pt x="0" y="40628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186141">
            <a:off x="12356538" y="7183447"/>
            <a:ext cx="9805524" cy="9413303"/>
          </a:xfrm>
          <a:custGeom>
            <a:avLst/>
            <a:gdLst/>
            <a:ahLst/>
            <a:cxnLst/>
            <a:rect l="l" t="t" r="r" b="b"/>
            <a:pathLst>
              <a:path w="9805524" h="9413303">
                <a:moveTo>
                  <a:pt x="0" y="0"/>
                </a:moveTo>
                <a:lnTo>
                  <a:pt x="9805524" y="0"/>
                </a:lnTo>
                <a:lnTo>
                  <a:pt x="9805524" y="9413303"/>
                </a:lnTo>
                <a:lnTo>
                  <a:pt x="0" y="94133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457450" y="2766695"/>
            <a:ext cx="14081125" cy="4037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485"/>
              </a:lnSpc>
              <a:spcBef>
                <a:spcPct val="0"/>
              </a:spcBef>
            </a:pPr>
            <a:r>
              <a:rPr lang="en-US" altLang="zh-CN" sz="13000" spc="1911" dirty="0" err="1">
                <a:solidFill>
                  <a:srgbClr val="1C1D1D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iDOUSHU</a:t>
            </a:r>
            <a:endParaRPr lang="en-US" altLang="zh-CN" sz="13000" spc="1911" dirty="0">
              <a:solidFill>
                <a:srgbClr val="1C1D1D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6783776" y="1752781"/>
            <a:ext cx="4720449" cy="1309363"/>
            <a:chOff x="0" y="0"/>
            <a:chExt cx="6293932" cy="1745818"/>
          </a:xfrm>
        </p:grpSpPr>
        <p:grpSp>
          <p:nvGrpSpPr>
            <p:cNvPr id="7" name="Group 7"/>
            <p:cNvGrpSpPr/>
            <p:nvPr/>
          </p:nvGrpSpPr>
          <p:grpSpPr>
            <a:xfrm>
              <a:off x="1525065" y="0"/>
              <a:ext cx="1745818" cy="1745818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9850" tIns="39850" rIns="39850" bIns="39850" rtlCol="0" anchor="ctr"/>
              <a:lstStyle/>
              <a:p>
                <a:pPr marL="0" lvl="0" indent="0" algn="ctr">
                  <a:lnSpc>
                    <a:spcPts val="35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0"/>
              <a:ext cx="1745818" cy="1745818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9850" tIns="39850" rIns="39850" bIns="39850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4548114" y="0"/>
              <a:ext cx="1745818" cy="1745818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9850" tIns="39850" rIns="39850" bIns="39850" rtlCol="0" anchor="ctr"/>
              <a:lstStyle/>
              <a:p>
                <a:pPr marL="0" lvl="0" indent="0" algn="ctr">
                  <a:lnSpc>
                    <a:spcPts val="35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996866" y="0"/>
              <a:ext cx="1745818" cy="1745818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9850" tIns="39850" rIns="39850" bIns="39850" rtlCol="0" anchor="ctr"/>
              <a:lstStyle/>
              <a:p>
                <a:pPr marL="0" lvl="0" indent="0" algn="ctr">
                  <a:lnSpc>
                    <a:spcPts val="350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7167034" y="7516124"/>
            <a:ext cx="3953933" cy="709670"/>
            <a:chOff x="0" y="0"/>
            <a:chExt cx="5271911" cy="946227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5271911" cy="946227"/>
              <a:chOff x="0" y="0"/>
              <a:chExt cx="1041365" cy="186909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041365" cy="186909"/>
              </a:xfrm>
              <a:custGeom>
                <a:avLst/>
                <a:gdLst/>
                <a:ahLst/>
                <a:cxnLst/>
                <a:rect l="l" t="t" r="r" b="b"/>
                <a:pathLst>
                  <a:path w="1041365" h="186909">
                    <a:moveTo>
                      <a:pt x="0" y="0"/>
                    </a:moveTo>
                    <a:lnTo>
                      <a:pt x="1041365" y="0"/>
                    </a:lnTo>
                    <a:lnTo>
                      <a:pt x="1041365" y="186909"/>
                    </a:lnTo>
                    <a:lnTo>
                      <a:pt x="0" y="186909"/>
                    </a:lnTo>
                    <a:close/>
                  </a:path>
                </a:pathLst>
              </a:custGeom>
              <a:solidFill>
                <a:srgbClr val="0DB5EC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38100"/>
                <a:ext cx="1041365" cy="2250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506090" y="203238"/>
              <a:ext cx="4259731" cy="574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800" b="1">
                  <a:solidFill>
                    <a:srgbClr val="FFFFFF"/>
                  </a:solidFill>
                  <a:latin typeface="阿里巴巴普惠体 Medium" panose="00020600040101010101" charset="-122"/>
                  <a:ea typeface="阿里巴巴普惠体 Medium" panose="00020600040101010101" charset="-122"/>
                  <a:cs typeface="阿里巴巴普惠体 Medium" panose="00020600040101010101" charset="-122"/>
                  <a:sym typeface="阿里巴巴普惠体 Medium" panose="00020600040101010101" charset="-122"/>
                </a:rPr>
                <a:t>演讲人：</a:t>
              </a:r>
              <a:r>
                <a:rPr lang="zh-CN" altLang="en-US" sz="2800" b="1">
                  <a:solidFill>
                    <a:srgbClr val="FFFFFF"/>
                  </a:solidFill>
                  <a:latin typeface="阿里巴巴普惠体 Medium" panose="00020600040101010101" charset="-122"/>
                  <a:ea typeface="阿里巴巴普惠体 Medium" panose="00020600040101010101" charset="-122"/>
                  <a:cs typeface="阿里巴巴普惠体 Medium" panose="00020600040101010101" charset="-122"/>
                  <a:sym typeface="阿里巴巴普惠体 Medium" panose="00020600040101010101" charset="-122"/>
                </a:rPr>
                <a:t>第十组</a:t>
              </a:r>
            </a:p>
          </p:txBody>
        </p:sp>
      </p:grpSp>
      <p:sp>
        <p:nvSpPr>
          <p:cNvPr id="29" name="Freeform 29"/>
          <p:cNvSpPr/>
          <p:nvPr/>
        </p:nvSpPr>
        <p:spPr>
          <a:xfrm rot="971450">
            <a:off x="15291271" y="6083617"/>
            <a:ext cx="1512733" cy="2261861"/>
          </a:xfrm>
          <a:custGeom>
            <a:avLst/>
            <a:gdLst/>
            <a:ahLst/>
            <a:cxnLst/>
            <a:rect l="l" t="t" r="r" b="b"/>
            <a:pathLst>
              <a:path w="1512733" h="2261861">
                <a:moveTo>
                  <a:pt x="0" y="0"/>
                </a:moveTo>
                <a:lnTo>
                  <a:pt x="1512733" y="0"/>
                </a:lnTo>
                <a:lnTo>
                  <a:pt x="1512733" y="2261862"/>
                </a:lnTo>
                <a:lnTo>
                  <a:pt x="0" y="22618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 rot="-1434916">
            <a:off x="-4902762" y="-5539826"/>
            <a:ext cx="9805524" cy="9413303"/>
          </a:xfrm>
          <a:custGeom>
            <a:avLst/>
            <a:gdLst/>
            <a:ahLst/>
            <a:cxnLst/>
            <a:rect l="l" t="t" r="r" b="b"/>
            <a:pathLst>
              <a:path w="9805524" h="9413303">
                <a:moveTo>
                  <a:pt x="0" y="0"/>
                </a:moveTo>
                <a:lnTo>
                  <a:pt x="9805524" y="0"/>
                </a:lnTo>
                <a:lnTo>
                  <a:pt x="9805524" y="9413303"/>
                </a:lnTo>
                <a:lnTo>
                  <a:pt x="0" y="94133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1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2331518" y="508367"/>
            <a:ext cx="1639535" cy="1911815"/>
          </a:xfrm>
          <a:custGeom>
            <a:avLst/>
            <a:gdLst/>
            <a:ahLst/>
            <a:cxnLst/>
            <a:rect l="l" t="t" r="r" b="b"/>
            <a:pathLst>
              <a:path w="1639535" h="1911815">
                <a:moveTo>
                  <a:pt x="0" y="0"/>
                </a:moveTo>
                <a:lnTo>
                  <a:pt x="1639536" y="0"/>
                </a:lnTo>
                <a:lnTo>
                  <a:pt x="1639536" y="1911815"/>
                </a:lnTo>
                <a:lnTo>
                  <a:pt x="0" y="19118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36056-4E07-13A9-3541-B8DB9248B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56">
            <a:extLst>
              <a:ext uri="{FF2B5EF4-FFF2-40B4-BE49-F238E27FC236}">
                <a16:creationId xmlns:a16="http://schemas.microsoft.com/office/drawing/2014/main" id="{DC3FA761-7246-E591-C8E4-667AE4135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0" t="3859" r="6756" b="4138"/>
          <a:stretch/>
        </p:blipFill>
        <p:spPr>
          <a:xfrm>
            <a:off x="1548710" y="1028700"/>
            <a:ext cx="4410521" cy="7971018"/>
          </a:xfrm>
          <a:prstGeom prst="rect">
            <a:avLst/>
          </a:prstGeom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D5E78366-20FA-D8EE-D648-0081DDBF932B}"/>
              </a:ext>
            </a:extLst>
          </p:cNvPr>
          <p:cNvSpPr/>
          <p:nvPr/>
        </p:nvSpPr>
        <p:spPr>
          <a:xfrm rot="1032071">
            <a:off x="16534430" y="157237"/>
            <a:ext cx="1876069" cy="1376792"/>
          </a:xfrm>
          <a:custGeom>
            <a:avLst/>
            <a:gdLst/>
            <a:ahLst/>
            <a:cxnLst/>
            <a:rect l="l" t="t" r="r" b="b"/>
            <a:pathLst>
              <a:path w="1876069" h="1376792">
                <a:moveTo>
                  <a:pt x="0" y="0"/>
                </a:moveTo>
                <a:lnTo>
                  <a:pt x="1876069" y="0"/>
                </a:lnTo>
                <a:lnTo>
                  <a:pt x="1876069" y="1376792"/>
                </a:lnTo>
                <a:lnTo>
                  <a:pt x="0" y="13767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60217D0-31EE-DF92-2E42-588FBEB95B04}"/>
              </a:ext>
            </a:extLst>
          </p:cNvPr>
          <p:cNvSpPr/>
          <p:nvPr/>
        </p:nvSpPr>
        <p:spPr>
          <a:xfrm rot="-6859366">
            <a:off x="15079737" y="8991791"/>
            <a:ext cx="6019579" cy="5778795"/>
          </a:xfrm>
          <a:custGeom>
            <a:avLst/>
            <a:gdLst/>
            <a:ahLst/>
            <a:cxnLst/>
            <a:rect l="l" t="t" r="r" b="b"/>
            <a:pathLst>
              <a:path w="6019579" h="5778795">
                <a:moveTo>
                  <a:pt x="0" y="0"/>
                </a:moveTo>
                <a:lnTo>
                  <a:pt x="6019578" y="0"/>
                </a:lnTo>
                <a:lnTo>
                  <a:pt x="6019578" y="5778795"/>
                </a:lnTo>
                <a:lnTo>
                  <a:pt x="0" y="57787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2CA3A509-A758-5FFA-D921-C1A1070F9736}"/>
              </a:ext>
            </a:extLst>
          </p:cNvPr>
          <p:cNvSpPr/>
          <p:nvPr/>
        </p:nvSpPr>
        <p:spPr>
          <a:xfrm rot="-6671782" flipH="1">
            <a:off x="-2144196" y="7914497"/>
            <a:ext cx="6019579" cy="5778795"/>
          </a:xfrm>
          <a:custGeom>
            <a:avLst/>
            <a:gdLst/>
            <a:ahLst/>
            <a:cxnLst/>
            <a:rect l="l" t="t" r="r" b="b"/>
            <a:pathLst>
              <a:path w="6019579" h="5778795">
                <a:moveTo>
                  <a:pt x="6019579" y="0"/>
                </a:moveTo>
                <a:lnTo>
                  <a:pt x="0" y="0"/>
                </a:lnTo>
                <a:lnTo>
                  <a:pt x="0" y="5778796"/>
                </a:lnTo>
                <a:lnTo>
                  <a:pt x="6019579" y="5778796"/>
                </a:lnTo>
                <a:lnTo>
                  <a:pt x="6019579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0F056AF-6183-BFD8-FB14-0DE5F330AA2D}"/>
              </a:ext>
            </a:extLst>
          </p:cNvPr>
          <p:cNvSpPr txBox="1"/>
          <p:nvPr/>
        </p:nvSpPr>
        <p:spPr>
          <a:xfrm>
            <a:off x="7134620" y="827134"/>
            <a:ext cx="4018760" cy="810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75"/>
              </a:lnSpc>
              <a:spcBef>
                <a:spcPct val="0"/>
              </a:spcBef>
            </a:pPr>
            <a:r>
              <a:rPr lang="zh-CN" altLang="en-US" sz="4770" dirty="0">
                <a:solidFill>
                  <a:srgbClr val="0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字由点字倔强黑" panose="00020600040101010101" charset="-122"/>
                <a:sym typeface="字由点字倔强黑" panose="00020600040101010101" charset="-122"/>
              </a:rPr>
              <a:t>首页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1702BBE5-1DE5-C274-8A80-E35403EB24E3}"/>
              </a:ext>
            </a:extLst>
          </p:cNvPr>
          <p:cNvGrpSpPr/>
          <p:nvPr/>
        </p:nvGrpSpPr>
        <p:grpSpPr>
          <a:xfrm>
            <a:off x="11198914" y="1212926"/>
            <a:ext cx="121895" cy="121895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17F9B6B-FE3C-BC0B-224C-B3E79001126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0C14AC0-0B0F-44A4-098C-6939010BD176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9061" tIns="9061" rIns="9061" bIns="9061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8E32CD7B-BD91-12EE-9DE1-1EE9AF48D051}"/>
              </a:ext>
            </a:extLst>
          </p:cNvPr>
          <p:cNvGrpSpPr/>
          <p:nvPr/>
        </p:nvGrpSpPr>
        <p:grpSpPr>
          <a:xfrm>
            <a:off x="11092433" y="1212926"/>
            <a:ext cx="121895" cy="121895"/>
            <a:chOff x="0" y="0"/>
            <a:chExt cx="812800" cy="8128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F25D516-DEE6-6D4B-6294-A14E1774C85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68133D9B-540C-42C8-9469-C3E24C3776A6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9061" tIns="9061" rIns="9061" bIns="9061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BE4C17DD-5548-5293-0EDF-4EF1CFB534E7}"/>
              </a:ext>
            </a:extLst>
          </p:cNvPr>
          <p:cNvGrpSpPr/>
          <p:nvPr/>
        </p:nvGrpSpPr>
        <p:grpSpPr>
          <a:xfrm>
            <a:off x="7071532" y="1212926"/>
            <a:ext cx="121895" cy="121895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144566D7-7964-4C42-E13C-9467E2886A3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7D3C24C4-656F-0B34-9EDF-97388A20A978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9061" tIns="9061" rIns="9061" bIns="9061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DB803017-D9F4-ABD8-2EEF-72657404738A}"/>
              </a:ext>
            </a:extLst>
          </p:cNvPr>
          <p:cNvGrpSpPr/>
          <p:nvPr/>
        </p:nvGrpSpPr>
        <p:grpSpPr>
          <a:xfrm>
            <a:off x="6963222" y="1212926"/>
            <a:ext cx="121895" cy="121895"/>
            <a:chOff x="0" y="0"/>
            <a:chExt cx="812800" cy="81280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31DC8E00-B318-5C7C-3EF2-AA40054FEF2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B4D6B618-E0DE-21C4-390B-E340E111E79E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9061" tIns="9061" rIns="9061" bIns="9061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AF3567F3-DD08-41B2-2076-853F96E31B42}"/>
              </a:ext>
            </a:extLst>
          </p:cNvPr>
          <p:cNvSpPr/>
          <p:nvPr/>
        </p:nvSpPr>
        <p:spPr>
          <a:xfrm rot="-917253">
            <a:off x="16942110" y="8900475"/>
            <a:ext cx="756366" cy="1130931"/>
          </a:xfrm>
          <a:custGeom>
            <a:avLst/>
            <a:gdLst/>
            <a:ahLst/>
            <a:cxnLst/>
            <a:rect l="l" t="t" r="r" b="b"/>
            <a:pathLst>
              <a:path w="756366" h="1130931">
                <a:moveTo>
                  <a:pt x="0" y="0"/>
                </a:moveTo>
                <a:lnTo>
                  <a:pt x="756366" y="0"/>
                </a:lnTo>
                <a:lnTo>
                  <a:pt x="756366" y="1130930"/>
                </a:lnTo>
                <a:lnTo>
                  <a:pt x="0" y="11309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270A65D7-0412-4C43-6C76-F3B4688C0F97}"/>
              </a:ext>
            </a:extLst>
          </p:cNvPr>
          <p:cNvSpPr/>
          <p:nvPr/>
        </p:nvSpPr>
        <p:spPr>
          <a:xfrm rot="1733466" flipH="1">
            <a:off x="487410" y="8867839"/>
            <a:ext cx="756366" cy="1130931"/>
          </a:xfrm>
          <a:custGeom>
            <a:avLst/>
            <a:gdLst/>
            <a:ahLst/>
            <a:cxnLst/>
            <a:rect l="l" t="t" r="r" b="b"/>
            <a:pathLst>
              <a:path w="756366" h="1130931">
                <a:moveTo>
                  <a:pt x="756367" y="0"/>
                </a:moveTo>
                <a:lnTo>
                  <a:pt x="0" y="0"/>
                </a:lnTo>
                <a:lnTo>
                  <a:pt x="0" y="1130930"/>
                </a:lnTo>
                <a:lnTo>
                  <a:pt x="756367" y="1130930"/>
                </a:lnTo>
                <a:lnTo>
                  <a:pt x="75636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05D58D18-0664-9811-E860-C5F0A3DDBC8D}"/>
              </a:ext>
            </a:extLst>
          </p:cNvPr>
          <p:cNvSpPr/>
          <p:nvPr/>
        </p:nvSpPr>
        <p:spPr>
          <a:xfrm rot="-1434916">
            <a:off x="-3852077" y="-2905021"/>
            <a:ext cx="5011862" cy="4811388"/>
          </a:xfrm>
          <a:custGeom>
            <a:avLst/>
            <a:gdLst/>
            <a:ahLst/>
            <a:cxnLst/>
            <a:rect l="l" t="t" r="r" b="b"/>
            <a:pathLst>
              <a:path w="5011862" h="4811388">
                <a:moveTo>
                  <a:pt x="0" y="0"/>
                </a:moveTo>
                <a:lnTo>
                  <a:pt x="5011863" y="0"/>
                </a:lnTo>
                <a:lnTo>
                  <a:pt x="5011863" y="4811388"/>
                </a:lnTo>
                <a:lnTo>
                  <a:pt x="0" y="48113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1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DEF9E1C8-55C6-89C5-9A32-EBC947443AB0}"/>
              </a:ext>
            </a:extLst>
          </p:cNvPr>
          <p:cNvSpPr/>
          <p:nvPr/>
        </p:nvSpPr>
        <p:spPr>
          <a:xfrm>
            <a:off x="734024" y="419385"/>
            <a:ext cx="846387" cy="986948"/>
          </a:xfrm>
          <a:custGeom>
            <a:avLst/>
            <a:gdLst/>
            <a:ahLst/>
            <a:cxnLst/>
            <a:rect l="l" t="t" r="r" b="b"/>
            <a:pathLst>
              <a:path w="846387" h="986948">
                <a:moveTo>
                  <a:pt x="0" y="0"/>
                </a:moveTo>
                <a:lnTo>
                  <a:pt x="846387" y="0"/>
                </a:lnTo>
                <a:lnTo>
                  <a:pt x="846387" y="986948"/>
                </a:lnTo>
                <a:lnTo>
                  <a:pt x="0" y="9869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2C29AD04-F237-2DBD-3446-75F0314DD476}"/>
              </a:ext>
            </a:extLst>
          </p:cNvPr>
          <p:cNvSpPr txBox="1"/>
          <p:nvPr/>
        </p:nvSpPr>
        <p:spPr>
          <a:xfrm>
            <a:off x="2316331" y="7290623"/>
            <a:ext cx="1848571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 b="1" u="none" strike="noStrike" spc="279">
                <a:solidFill>
                  <a:srgbClr val="FFFFFF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流程步骤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A103D9D7-217F-ACFE-3B4D-C2585CCB6D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4"/>
          <a:stretch/>
        </p:blipFill>
        <p:spPr>
          <a:xfrm>
            <a:off x="1800970" y="1780642"/>
            <a:ext cx="3906000" cy="6802113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1AEAE92E-FA14-A5A5-95E6-BB572C8B9A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715696"/>
            <a:ext cx="5135905" cy="3772094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572B0182-8AF5-27C3-FEFD-48CE8D648A0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0" y="3677046"/>
            <a:ext cx="6400799" cy="1187511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EF33FC47-ABF0-BFDE-21CE-93F8CC38F37D}"/>
              </a:ext>
            </a:extLst>
          </p:cNvPr>
          <p:cNvSpPr txBox="1"/>
          <p:nvPr/>
        </p:nvSpPr>
        <p:spPr>
          <a:xfrm>
            <a:off x="8114420" y="1993972"/>
            <a:ext cx="3533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分页查询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6AEF764-F1C5-69AF-9E75-A78B04D7BDEC}"/>
              </a:ext>
            </a:extLst>
          </p:cNvPr>
          <p:cNvSpPr txBox="1"/>
          <p:nvPr/>
        </p:nvSpPr>
        <p:spPr>
          <a:xfrm>
            <a:off x="13802989" y="2825589"/>
            <a:ext cx="3533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双瀑布流</a:t>
            </a: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73045120-8BBB-3612-261D-C0F5A6F299E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0204" y="5944073"/>
            <a:ext cx="4654789" cy="2876698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2608A88C-0A64-2953-E856-7F1FBE5F2765}"/>
              </a:ext>
            </a:extLst>
          </p:cNvPr>
          <p:cNvSpPr txBox="1"/>
          <p:nvPr/>
        </p:nvSpPr>
        <p:spPr>
          <a:xfrm>
            <a:off x="13986379" y="5181698"/>
            <a:ext cx="3166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CSS</a:t>
            </a:r>
            <a:r>
              <a:rPr lang="zh-CN" altLang="en-US" sz="3200" dirty="0"/>
              <a:t>样式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8635B913-8816-34F0-9616-F912FB77399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658" y="6636258"/>
            <a:ext cx="6444529" cy="303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631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558AD-46DE-ED2F-4201-4788FB6E1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56">
            <a:extLst>
              <a:ext uri="{FF2B5EF4-FFF2-40B4-BE49-F238E27FC236}">
                <a16:creationId xmlns:a16="http://schemas.microsoft.com/office/drawing/2014/main" id="{4467A3EC-3391-A452-203D-808F28D1EF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0" t="3859" r="6756" b="4138"/>
          <a:stretch/>
        </p:blipFill>
        <p:spPr>
          <a:xfrm>
            <a:off x="1548710" y="1028700"/>
            <a:ext cx="4410521" cy="7971018"/>
          </a:xfrm>
          <a:prstGeom prst="rect">
            <a:avLst/>
          </a:prstGeom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2DB417D8-4B8A-30D3-FE07-5D9060F01413}"/>
              </a:ext>
            </a:extLst>
          </p:cNvPr>
          <p:cNvSpPr/>
          <p:nvPr/>
        </p:nvSpPr>
        <p:spPr>
          <a:xfrm rot="1032071">
            <a:off x="16534430" y="157237"/>
            <a:ext cx="1876069" cy="1376792"/>
          </a:xfrm>
          <a:custGeom>
            <a:avLst/>
            <a:gdLst/>
            <a:ahLst/>
            <a:cxnLst/>
            <a:rect l="l" t="t" r="r" b="b"/>
            <a:pathLst>
              <a:path w="1876069" h="1376792">
                <a:moveTo>
                  <a:pt x="0" y="0"/>
                </a:moveTo>
                <a:lnTo>
                  <a:pt x="1876069" y="0"/>
                </a:lnTo>
                <a:lnTo>
                  <a:pt x="1876069" y="1376792"/>
                </a:lnTo>
                <a:lnTo>
                  <a:pt x="0" y="13767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B58C385-35EC-C070-B41F-4283F13B0C29}"/>
              </a:ext>
            </a:extLst>
          </p:cNvPr>
          <p:cNvSpPr/>
          <p:nvPr/>
        </p:nvSpPr>
        <p:spPr>
          <a:xfrm rot="-6859366">
            <a:off x="15079737" y="8991791"/>
            <a:ext cx="6019579" cy="5778795"/>
          </a:xfrm>
          <a:custGeom>
            <a:avLst/>
            <a:gdLst/>
            <a:ahLst/>
            <a:cxnLst/>
            <a:rect l="l" t="t" r="r" b="b"/>
            <a:pathLst>
              <a:path w="6019579" h="5778795">
                <a:moveTo>
                  <a:pt x="0" y="0"/>
                </a:moveTo>
                <a:lnTo>
                  <a:pt x="6019578" y="0"/>
                </a:lnTo>
                <a:lnTo>
                  <a:pt x="6019578" y="5778795"/>
                </a:lnTo>
                <a:lnTo>
                  <a:pt x="0" y="57787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1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C4030F1-BD2A-64D0-B3BF-615B74FC2E5C}"/>
              </a:ext>
            </a:extLst>
          </p:cNvPr>
          <p:cNvSpPr/>
          <p:nvPr/>
        </p:nvSpPr>
        <p:spPr>
          <a:xfrm rot="-6671782" flipH="1">
            <a:off x="-2144196" y="7914497"/>
            <a:ext cx="6019579" cy="5778795"/>
          </a:xfrm>
          <a:custGeom>
            <a:avLst/>
            <a:gdLst/>
            <a:ahLst/>
            <a:cxnLst/>
            <a:rect l="l" t="t" r="r" b="b"/>
            <a:pathLst>
              <a:path w="6019579" h="5778795">
                <a:moveTo>
                  <a:pt x="6019579" y="0"/>
                </a:moveTo>
                <a:lnTo>
                  <a:pt x="0" y="0"/>
                </a:lnTo>
                <a:lnTo>
                  <a:pt x="0" y="5778796"/>
                </a:lnTo>
                <a:lnTo>
                  <a:pt x="6019579" y="5778796"/>
                </a:lnTo>
                <a:lnTo>
                  <a:pt x="6019579" y="0"/>
                </a:lnTo>
                <a:close/>
              </a:path>
            </a:pathLst>
          </a:custGeom>
          <a:blipFill>
            <a:blip r:embed="rId5">
              <a:alphaModFix amt="21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360E329-5B7D-75FC-2CAF-65CA3CA9A8AD}"/>
              </a:ext>
            </a:extLst>
          </p:cNvPr>
          <p:cNvSpPr txBox="1"/>
          <p:nvPr/>
        </p:nvSpPr>
        <p:spPr>
          <a:xfrm>
            <a:off x="7134620" y="827134"/>
            <a:ext cx="4018760" cy="810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75"/>
              </a:lnSpc>
              <a:spcBef>
                <a:spcPct val="0"/>
              </a:spcBef>
            </a:pPr>
            <a:r>
              <a:rPr lang="zh-CN" altLang="en-US" sz="4770" dirty="0">
                <a:solidFill>
                  <a:srgbClr val="0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字由点字倔强黑" panose="00020600040101010101" charset="-122"/>
                <a:sym typeface="字由点字倔强黑" panose="00020600040101010101" charset="-122"/>
              </a:rPr>
              <a:t>发布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95F7758D-AC6D-B522-A58D-4468E6F30E01}"/>
              </a:ext>
            </a:extLst>
          </p:cNvPr>
          <p:cNvGrpSpPr/>
          <p:nvPr/>
        </p:nvGrpSpPr>
        <p:grpSpPr>
          <a:xfrm>
            <a:off x="11198914" y="1212926"/>
            <a:ext cx="121895" cy="121895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9DD2125-D526-A1A2-6A4A-B4B3A0FD3AB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44681509-7F49-9CF2-E8F0-6DF61FEB6993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9061" tIns="9061" rIns="9061" bIns="9061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0EF12185-9125-283D-7FA0-0242FF4650CC}"/>
              </a:ext>
            </a:extLst>
          </p:cNvPr>
          <p:cNvGrpSpPr/>
          <p:nvPr/>
        </p:nvGrpSpPr>
        <p:grpSpPr>
          <a:xfrm>
            <a:off x="11092433" y="1212926"/>
            <a:ext cx="121895" cy="121895"/>
            <a:chOff x="0" y="0"/>
            <a:chExt cx="812800" cy="8128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BE74705-E4F3-21F3-9D1E-7EF0A1B8A09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68AF66F7-E669-444B-61DF-864A42576ADE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9061" tIns="9061" rIns="9061" bIns="9061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117FDE75-4626-06E0-319C-A310D80DC05A}"/>
              </a:ext>
            </a:extLst>
          </p:cNvPr>
          <p:cNvGrpSpPr/>
          <p:nvPr/>
        </p:nvGrpSpPr>
        <p:grpSpPr>
          <a:xfrm>
            <a:off x="7071532" y="1212926"/>
            <a:ext cx="121895" cy="121895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7B4C83C4-658A-4DE9-C3BF-06A5FCFA8AB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5321C358-2C28-6722-ABFD-1007F98B408B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9061" tIns="9061" rIns="9061" bIns="9061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7AE02FE8-28B0-EA28-7178-04BFDFFE8E06}"/>
              </a:ext>
            </a:extLst>
          </p:cNvPr>
          <p:cNvGrpSpPr/>
          <p:nvPr/>
        </p:nvGrpSpPr>
        <p:grpSpPr>
          <a:xfrm>
            <a:off x="6963222" y="1212926"/>
            <a:ext cx="121895" cy="121895"/>
            <a:chOff x="0" y="0"/>
            <a:chExt cx="812800" cy="81280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CBECF18A-C71B-23AB-93D3-3E34496E6FC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88326057-1686-B183-9D0E-B5CAFD7CF8CE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9061" tIns="9061" rIns="9061" bIns="9061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E687A9B7-96A4-8CCB-60CE-98912C3822EF}"/>
              </a:ext>
            </a:extLst>
          </p:cNvPr>
          <p:cNvSpPr/>
          <p:nvPr/>
        </p:nvSpPr>
        <p:spPr>
          <a:xfrm rot="-917253">
            <a:off x="16942110" y="8900475"/>
            <a:ext cx="756366" cy="1130931"/>
          </a:xfrm>
          <a:custGeom>
            <a:avLst/>
            <a:gdLst/>
            <a:ahLst/>
            <a:cxnLst/>
            <a:rect l="l" t="t" r="r" b="b"/>
            <a:pathLst>
              <a:path w="756366" h="1130931">
                <a:moveTo>
                  <a:pt x="0" y="0"/>
                </a:moveTo>
                <a:lnTo>
                  <a:pt x="756366" y="0"/>
                </a:lnTo>
                <a:lnTo>
                  <a:pt x="756366" y="1130930"/>
                </a:lnTo>
                <a:lnTo>
                  <a:pt x="0" y="11309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5E77A05B-D483-B040-4B30-2E07D24C17EE}"/>
              </a:ext>
            </a:extLst>
          </p:cNvPr>
          <p:cNvSpPr/>
          <p:nvPr/>
        </p:nvSpPr>
        <p:spPr>
          <a:xfrm rot="1733466" flipH="1">
            <a:off x="487410" y="8867839"/>
            <a:ext cx="756366" cy="1130931"/>
          </a:xfrm>
          <a:custGeom>
            <a:avLst/>
            <a:gdLst/>
            <a:ahLst/>
            <a:cxnLst/>
            <a:rect l="l" t="t" r="r" b="b"/>
            <a:pathLst>
              <a:path w="756366" h="1130931">
                <a:moveTo>
                  <a:pt x="756367" y="0"/>
                </a:moveTo>
                <a:lnTo>
                  <a:pt x="0" y="0"/>
                </a:lnTo>
                <a:lnTo>
                  <a:pt x="0" y="1130930"/>
                </a:lnTo>
                <a:lnTo>
                  <a:pt x="756367" y="1130930"/>
                </a:lnTo>
                <a:lnTo>
                  <a:pt x="756367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9689FC09-52E9-EACE-BC2F-65FE4290C242}"/>
              </a:ext>
            </a:extLst>
          </p:cNvPr>
          <p:cNvSpPr/>
          <p:nvPr/>
        </p:nvSpPr>
        <p:spPr>
          <a:xfrm rot="-1434916">
            <a:off x="-3852077" y="-2905021"/>
            <a:ext cx="5011862" cy="4811388"/>
          </a:xfrm>
          <a:custGeom>
            <a:avLst/>
            <a:gdLst/>
            <a:ahLst/>
            <a:cxnLst/>
            <a:rect l="l" t="t" r="r" b="b"/>
            <a:pathLst>
              <a:path w="5011862" h="4811388">
                <a:moveTo>
                  <a:pt x="0" y="0"/>
                </a:moveTo>
                <a:lnTo>
                  <a:pt x="5011863" y="0"/>
                </a:lnTo>
                <a:lnTo>
                  <a:pt x="5011863" y="4811388"/>
                </a:lnTo>
                <a:lnTo>
                  <a:pt x="0" y="48113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1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95A318BC-55AA-DB79-C616-C52EA5C166F6}"/>
              </a:ext>
            </a:extLst>
          </p:cNvPr>
          <p:cNvSpPr/>
          <p:nvPr/>
        </p:nvSpPr>
        <p:spPr>
          <a:xfrm>
            <a:off x="734024" y="419385"/>
            <a:ext cx="846387" cy="986948"/>
          </a:xfrm>
          <a:custGeom>
            <a:avLst/>
            <a:gdLst/>
            <a:ahLst/>
            <a:cxnLst/>
            <a:rect l="l" t="t" r="r" b="b"/>
            <a:pathLst>
              <a:path w="846387" h="986948">
                <a:moveTo>
                  <a:pt x="0" y="0"/>
                </a:moveTo>
                <a:lnTo>
                  <a:pt x="846387" y="0"/>
                </a:lnTo>
                <a:lnTo>
                  <a:pt x="846387" y="986948"/>
                </a:lnTo>
                <a:lnTo>
                  <a:pt x="0" y="9869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A679F21D-6343-A37A-A9F3-EE63A10BEBD6}"/>
              </a:ext>
            </a:extLst>
          </p:cNvPr>
          <p:cNvSpPr txBox="1"/>
          <p:nvPr/>
        </p:nvSpPr>
        <p:spPr>
          <a:xfrm>
            <a:off x="2316331" y="7290623"/>
            <a:ext cx="1848571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 b="1" u="none" strike="noStrike" spc="279">
                <a:solidFill>
                  <a:srgbClr val="FFFFFF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流程步骤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83927064-957B-F817-93C6-EDC731035407}"/>
              </a:ext>
            </a:extLst>
          </p:cNvPr>
          <p:cNvSpPr txBox="1"/>
          <p:nvPr/>
        </p:nvSpPr>
        <p:spPr>
          <a:xfrm>
            <a:off x="7416147" y="2867137"/>
            <a:ext cx="4599678" cy="2279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2B2A2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用户可以从本地相册中选择自己喜欢的图片，作为笔记的封面。</a:t>
            </a:r>
            <a:endParaRPr lang="en-US" altLang="zh-CN" sz="2000" dirty="0">
              <a:solidFill>
                <a:srgbClr val="2B2A2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2B2A2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支持多种图片格式，确保用户能够自由选择。</a:t>
            </a:r>
            <a:endParaRPr lang="en-US" altLang="zh-CN" sz="2000" dirty="0">
              <a:solidFill>
                <a:srgbClr val="2B2A2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2B2A2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图片添加完毕后需要点击上传将其传入数据库。</a:t>
            </a:r>
            <a:endParaRPr lang="en-US" altLang="zh-CN" sz="2000" dirty="0">
              <a:solidFill>
                <a:srgbClr val="2B2A2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3EABDA6F-A880-4F63-6873-9F843DFF945C}"/>
              </a:ext>
            </a:extLst>
          </p:cNvPr>
          <p:cNvSpPr txBox="1"/>
          <p:nvPr/>
        </p:nvSpPr>
        <p:spPr>
          <a:xfrm>
            <a:off x="7512674" y="6038216"/>
            <a:ext cx="4503151" cy="1485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2B2A2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提供专门的输入框，用户可以为笔记编写简洁明了的标题。</a:t>
            </a:r>
            <a:endParaRPr lang="en-US" altLang="zh-CN" sz="2000" dirty="0">
              <a:solidFill>
                <a:srgbClr val="2B2A2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ts val="3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2B2A2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标题会作为内容的第一印象，吸引其他用户的关注。</a:t>
            </a:r>
            <a:endParaRPr lang="en-US" sz="2000" dirty="0">
              <a:solidFill>
                <a:srgbClr val="2B2A2A"/>
              </a:solidFill>
              <a:latin typeface="黑体" panose="02010609060101010101" pitchFamily="49" charset="-122"/>
              <a:ea typeface="黑体" panose="02010609060101010101" pitchFamily="49" charset="-122"/>
              <a:sym typeface="思源黑体 1" panose="020B0500000000000000" charset="-122"/>
            </a:endParaRPr>
          </a:p>
        </p:txBody>
      </p:sp>
      <p:grpSp>
        <p:nvGrpSpPr>
          <p:cNvPr id="29" name="Group 29">
            <a:extLst>
              <a:ext uri="{FF2B5EF4-FFF2-40B4-BE49-F238E27FC236}">
                <a16:creationId xmlns:a16="http://schemas.microsoft.com/office/drawing/2014/main" id="{F911035E-7A8D-C2DB-8C70-B8DA052603F7}"/>
              </a:ext>
            </a:extLst>
          </p:cNvPr>
          <p:cNvGrpSpPr/>
          <p:nvPr/>
        </p:nvGrpSpPr>
        <p:grpSpPr>
          <a:xfrm>
            <a:off x="7512674" y="2079282"/>
            <a:ext cx="3034275" cy="511809"/>
            <a:chOff x="0" y="-16160"/>
            <a:chExt cx="4045700" cy="682413"/>
          </a:xfrm>
        </p:grpSpPr>
        <p:grpSp>
          <p:nvGrpSpPr>
            <p:cNvPr id="30" name="Group 30">
              <a:extLst>
                <a:ext uri="{FF2B5EF4-FFF2-40B4-BE49-F238E27FC236}">
                  <a16:creationId xmlns:a16="http://schemas.microsoft.com/office/drawing/2014/main" id="{A46D944A-D3A0-9628-6246-815C8EF2E7B6}"/>
                </a:ext>
              </a:extLst>
            </p:cNvPr>
            <p:cNvGrpSpPr/>
            <p:nvPr/>
          </p:nvGrpSpPr>
          <p:grpSpPr>
            <a:xfrm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CCE63400-EA7A-1D4E-7C53-B015EA8E8350}"/>
                  </a:ext>
                </a:extLst>
              </p:cNvPr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0DB5EC"/>
              </a:solidFill>
              <a:ln w="9525" cap="rnd">
                <a:solidFill>
                  <a:srgbClr val="502B28"/>
                </a:solidFill>
                <a:prstDash val="solid"/>
                <a:round/>
              </a:ln>
            </p:spPr>
          </p:sp>
          <p:sp>
            <p:nvSpPr>
              <p:cNvPr id="32" name="TextBox 32">
                <a:extLst>
                  <a:ext uri="{FF2B5EF4-FFF2-40B4-BE49-F238E27FC236}">
                    <a16:creationId xmlns:a16="http://schemas.microsoft.com/office/drawing/2014/main" id="{B04379C2-1A22-4A7D-EBEF-072CB667F0D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3" name="TextBox 33">
              <a:extLst>
                <a:ext uri="{FF2B5EF4-FFF2-40B4-BE49-F238E27FC236}">
                  <a16:creationId xmlns:a16="http://schemas.microsoft.com/office/drawing/2014/main" id="{BAFDC851-D67D-97A9-26FA-93D78036F62C}"/>
                </a:ext>
              </a:extLst>
            </p:cNvPr>
            <p:cNvSpPr txBox="1"/>
            <p:nvPr/>
          </p:nvSpPr>
          <p:spPr>
            <a:xfrm>
              <a:off x="292087" y="-16160"/>
              <a:ext cx="3461527" cy="6238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zh-CN" altLang="en-US" sz="2800" b="1" spc="279" dirty="0">
                  <a:solidFill>
                    <a:srgbClr val="FFFFFF"/>
                  </a:solidFill>
                  <a:ea typeface="思源黑体 1 Bold" panose="020B0800000000000000" charset="-122"/>
                </a:rPr>
                <a:t>选择图片</a:t>
              </a:r>
              <a:endParaRPr lang="en-US" sz="2800" b="1" spc="279" dirty="0">
                <a:solidFill>
                  <a:srgbClr val="FFFFFF"/>
                </a:solidFill>
                <a:ea typeface="思源黑体 1 Bold" panose="020B0800000000000000" charset="-122"/>
                <a:sym typeface="思源黑体 1 Bold" panose="020B0800000000000000" charset="-122"/>
              </a:endParaRPr>
            </a:p>
          </p:txBody>
        </p:sp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CE6DE2D2-E2B5-E0F3-8037-BD8D39F333CA}"/>
              </a:ext>
            </a:extLst>
          </p:cNvPr>
          <p:cNvGrpSpPr/>
          <p:nvPr/>
        </p:nvGrpSpPr>
        <p:grpSpPr>
          <a:xfrm>
            <a:off x="7512674" y="5298286"/>
            <a:ext cx="3034275" cy="511809"/>
            <a:chOff x="0" y="-16160"/>
            <a:chExt cx="4045700" cy="682413"/>
          </a:xfrm>
        </p:grpSpPr>
        <p:grpSp>
          <p:nvGrpSpPr>
            <p:cNvPr id="40" name="Group 40">
              <a:extLst>
                <a:ext uri="{FF2B5EF4-FFF2-40B4-BE49-F238E27FC236}">
                  <a16:creationId xmlns:a16="http://schemas.microsoft.com/office/drawing/2014/main" id="{09CE5204-AFCB-624D-879C-84D9D285CD2A}"/>
                </a:ext>
              </a:extLst>
            </p:cNvPr>
            <p:cNvGrpSpPr/>
            <p:nvPr/>
          </p:nvGrpSpPr>
          <p:grpSpPr>
            <a:xfrm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41" name="Freeform 41">
                <a:extLst>
                  <a:ext uri="{FF2B5EF4-FFF2-40B4-BE49-F238E27FC236}">
                    <a16:creationId xmlns:a16="http://schemas.microsoft.com/office/drawing/2014/main" id="{20A4AF68-E962-6CEB-BAD5-D4A3A5FF8403}"/>
                  </a:ext>
                </a:extLst>
              </p:cNvPr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0DB5EC"/>
              </a:solidFill>
              <a:ln w="9525" cap="rnd">
                <a:solidFill>
                  <a:srgbClr val="502B28"/>
                </a:solidFill>
                <a:prstDash val="solid"/>
                <a:round/>
              </a:ln>
            </p:spPr>
          </p:sp>
          <p:sp>
            <p:nvSpPr>
              <p:cNvPr id="42" name="TextBox 42">
                <a:extLst>
                  <a:ext uri="{FF2B5EF4-FFF2-40B4-BE49-F238E27FC236}">
                    <a16:creationId xmlns:a16="http://schemas.microsoft.com/office/drawing/2014/main" id="{0170D766-4DD5-96D0-C126-0AB52A64661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3" name="TextBox 43">
              <a:extLst>
                <a:ext uri="{FF2B5EF4-FFF2-40B4-BE49-F238E27FC236}">
                  <a16:creationId xmlns:a16="http://schemas.microsoft.com/office/drawing/2014/main" id="{19C1EF46-3136-A374-6996-78FBA741DA24}"/>
                </a:ext>
              </a:extLst>
            </p:cNvPr>
            <p:cNvSpPr txBox="1"/>
            <p:nvPr/>
          </p:nvSpPr>
          <p:spPr>
            <a:xfrm>
              <a:off x="292087" y="-16160"/>
              <a:ext cx="3461527" cy="6238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zh-CN" altLang="en-US" sz="2800" b="1" spc="279" dirty="0">
                  <a:solidFill>
                    <a:srgbClr val="FFFFFF"/>
                  </a:solidFill>
                  <a:ea typeface="思源黑体 1 Bold" panose="020B0800000000000000" charset="-122"/>
                </a:rPr>
                <a:t>填写标题</a:t>
              </a:r>
              <a:endParaRPr lang="en-US" sz="2800" b="1" spc="279" dirty="0">
                <a:solidFill>
                  <a:srgbClr val="FFFFFF"/>
                </a:solidFill>
                <a:ea typeface="思源黑体 1 Bold" panose="020B0800000000000000" charset="-122"/>
                <a:sym typeface="思源黑体 1 Bold" panose="020B0800000000000000" charset="-122"/>
              </a:endParaRPr>
            </a:p>
          </p:txBody>
        </p:sp>
      </p:grpSp>
      <p:grpSp>
        <p:nvGrpSpPr>
          <p:cNvPr id="53" name="Group 29">
            <a:extLst>
              <a:ext uri="{FF2B5EF4-FFF2-40B4-BE49-F238E27FC236}">
                <a16:creationId xmlns:a16="http://schemas.microsoft.com/office/drawing/2014/main" id="{16C08785-586B-1C68-FE8F-04E29FA5A43F}"/>
              </a:ext>
            </a:extLst>
          </p:cNvPr>
          <p:cNvGrpSpPr/>
          <p:nvPr/>
        </p:nvGrpSpPr>
        <p:grpSpPr>
          <a:xfrm>
            <a:off x="7411727" y="7616916"/>
            <a:ext cx="3034275" cy="511809"/>
            <a:chOff x="0" y="-16160"/>
            <a:chExt cx="4045700" cy="682413"/>
          </a:xfrm>
        </p:grpSpPr>
        <p:grpSp>
          <p:nvGrpSpPr>
            <p:cNvPr id="54" name="Group 30">
              <a:extLst>
                <a:ext uri="{FF2B5EF4-FFF2-40B4-BE49-F238E27FC236}">
                  <a16:creationId xmlns:a16="http://schemas.microsoft.com/office/drawing/2014/main" id="{4AC71FB0-60CB-68AD-86F6-0399E168C976}"/>
                </a:ext>
              </a:extLst>
            </p:cNvPr>
            <p:cNvGrpSpPr/>
            <p:nvPr/>
          </p:nvGrpSpPr>
          <p:grpSpPr>
            <a:xfrm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56" name="Freeform 31">
                <a:extLst>
                  <a:ext uri="{FF2B5EF4-FFF2-40B4-BE49-F238E27FC236}">
                    <a16:creationId xmlns:a16="http://schemas.microsoft.com/office/drawing/2014/main" id="{89F98CEE-32A2-C83E-4662-25727422AC5A}"/>
                  </a:ext>
                </a:extLst>
              </p:cNvPr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0DB5EC"/>
              </a:solidFill>
              <a:ln w="9525" cap="rnd">
                <a:solidFill>
                  <a:srgbClr val="502B28"/>
                </a:solidFill>
                <a:prstDash val="solid"/>
                <a:round/>
              </a:ln>
            </p:spPr>
          </p:sp>
          <p:sp>
            <p:nvSpPr>
              <p:cNvPr id="58" name="TextBox 32">
                <a:extLst>
                  <a:ext uri="{FF2B5EF4-FFF2-40B4-BE49-F238E27FC236}">
                    <a16:creationId xmlns:a16="http://schemas.microsoft.com/office/drawing/2014/main" id="{A376CD47-1318-52EF-0B64-6339A31BFC0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5" name="TextBox 33">
              <a:extLst>
                <a:ext uri="{FF2B5EF4-FFF2-40B4-BE49-F238E27FC236}">
                  <a16:creationId xmlns:a16="http://schemas.microsoft.com/office/drawing/2014/main" id="{0892B4D1-3BD7-3A84-BB41-DAAE3CE3E75E}"/>
                </a:ext>
              </a:extLst>
            </p:cNvPr>
            <p:cNvSpPr txBox="1"/>
            <p:nvPr/>
          </p:nvSpPr>
          <p:spPr>
            <a:xfrm>
              <a:off x="292087" y="-16160"/>
              <a:ext cx="3461527" cy="6238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zh-CN" altLang="en-US" sz="2800" b="1" spc="279" dirty="0">
                  <a:solidFill>
                    <a:srgbClr val="FFFFFF"/>
                  </a:solidFill>
                  <a:ea typeface="思源黑体 1 Bold" panose="020B0800000000000000" charset="-122"/>
                </a:rPr>
                <a:t>编写正文</a:t>
              </a:r>
              <a:endParaRPr lang="en-US" sz="2800" b="1" spc="279" dirty="0">
                <a:solidFill>
                  <a:srgbClr val="FFFFFF"/>
                </a:solidFill>
                <a:ea typeface="思源黑体 1 Bold" panose="020B0800000000000000" charset="-122"/>
                <a:sym typeface="思源黑体 1 Bold" panose="020B0800000000000000" charset="-122"/>
              </a:endParaRPr>
            </a:p>
          </p:txBody>
        </p:sp>
      </p:grpSp>
      <p:sp>
        <p:nvSpPr>
          <p:cNvPr id="64" name="TextBox 27">
            <a:extLst>
              <a:ext uri="{FF2B5EF4-FFF2-40B4-BE49-F238E27FC236}">
                <a16:creationId xmlns:a16="http://schemas.microsoft.com/office/drawing/2014/main" id="{A05639A2-F3C0-3B6C-6D6E-85A9990FAABC}"/>
              </a:ext>
            </a:extLst>
          </p:cNvPr>
          <p:cNvSpPr txBox="1"/>
          <p:nvPr/>
        </p:nvSpPr>
        <p:spPr>
          <a:xfrm>
            <a:off x="7630786" y="8418953"/>
            <a:ext cx="4503151" cy="716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2B2A2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提供文本编辑区域，用户可以自由撰写笔记正文，分享自己的故事或见解。</a:t>
            </a:r>
            <a:endParaRPr lang="en-US" sz="2000" dirty="0">
              <a:solidFill>
                <a:srgbClr val="2B2A2A"/>
              </a:solidFill>
              <a:latin typeface="黑体" panose="02010609060101010101" pitchFamily="49" charset="-122"/>
              <a:ea typeface="黑体" panose="02010609060101010101" pitchFamily="49" charset="-122"/>
              <a:sym typeface="思源黑体 1" panose="020B0500000000000000" charset="-122"/>
            </a:endParaRPr>
          </a:p>
        </p:txBody>
      </p:sp>
      <p:sp>
        <p:nvSpPr>
          <p:cNvPr id="66" name="TextBox 25">
            <a:extLst>
              <a:ext uri="{FF2B5EF4-FFF2-40B4-BE49-F238E27FC236}">
                <a16:creationId xmlns:a16="http://schemas.microsoft.com/office/drawing/2014/main" id="{76F96CFF-F9AB-CBE2-F429-60A6508206DC}"/>
              </a:ext>
            </a:extLst>
          </p:cNvPr>
          <p:cNvSpPr txBox="1"/>
          <p:nvPr/>
        </p:nvSpPr>
        <p:spPr>
          <a:xfrm>
            <a:off x="12401867" y="2867137"/>
            <a:ext cx="4599678" cy="1485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indent="0" algn="just">
              <a:lnSpc>
                <a:spcPts val="3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2B2A2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完成编辑后，用户只需点击“发布”按钮，即可将笔记分享至社区。。</a:t>
            </a:r>
            <a:endParaRPr lang="en-US" altLang="zh-CN" sz="2000" dirty="0">
              <a:solidFill>
                <a:srgbClr val="2B2A2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 indent="0" algn="just">
              <a:lnSpc>
                <a:spcPts val="3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2B2A2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发布后，用户可以立即查看自己的内容，并与他人互动</a:t>
            </a:r>
            <a:endParaRPr lang="en-US" sz="2000" dirty="0">
              <a:solidFill>
                <a:srgbClr val="2B2A2A"/>
              </a:solidFill>
              <a:latin typeface="黑体" panose="02010609060101010101" pitchFamily="49" charset="-122"/>
              <a:ea typeface="黑体" panose="02010609060101010101" pitchFamily="49" charset="-122"/>
              <a:sym typeface="思源黑体 1" panose="020B0500000000000000" charset="-122"/>
            </a:endParaRPr>
          </a:p>
        </p:txBody>
      </p:sp>
      <p:grpSp>
        <p:nvGrpSpPr>
          <p:cNvPr id="68" name="Group 29">
            <a:extLst>
              <a:ext uri="{FF2B5EF4-FFF2-40B4-BE49-F238E27FC236}">
                <a16:creationId xmlns:a16="http://schemas.microsoft.com/office/drawing/2014/main" id="{3BBDC939-66DF-9433-3125-EE9047F8DCFB}"/>
              </a:ext>
            </a:extLst>
          </p:cNvPr>
          <p:cNvGrpSpPr/>
          <p:nvPr/>
        </p:nvGrpSpPr>
        <p:grpSpPr>
          <a:xfrm>
            <a:off x="12498394" y="1952351"/>
            <a:ext cx="3034275" cy="638740"/>
            <a:chOff x="0" y="-185401"/>
            <a:chExt cx="4045700" cy="851654"/>
          </a:xfrm>
        </p:grpSpPr>
        <p:grpSp>
          <p:nvGrpSpPr>
            <p:cNvPr id="69" name="Group 30">
              <a:extLst>
                <a:ext uri="{FF2B5EF4-FFF2-40B4-BE49-F238E27FC236}">
                  <a16:creationId xmlns:a16="http://schemas.microsoft.com/office/drawing/2014/main" id="{2C7CDD87-A7F5-6A40-32C5-65D915C3F027}"/>
                </a:ext>
              </a:extLst>
            </p:cNvPr>
            <p:cNvGrpSpPr/>
            <p:nvPr/>
          </p:nvGrpSpPr>
          <p:grpSpPr>
            <a:xfrm>
              <a:off x="0" y="-185401"/>
              <a:ext cx="4045700" cy="851654"/>
              <a:chOff x="0" y="-47625"/>
              <a:chExt cx="1039241" cy="218769"/>
            </a:xfrm>
          </p:grpSpPr>
          <p:sp>
            <p:nvSpPr>
              <p:cNvPr id="71" name="Freeform 31">
                <a:extLst>
                  <a:ext uri="{FF2B5EF4-FFF2-40B4-BE49-F238E27FC236}">
                    <a16:creationId xmlns:a16="http://schemas.microsoft.com/office/drawing/2014/main" id="{0E7F9923-3242-C609-9CED-8CE51DEAE1D7}"/>
                  </a:ext>
                </a:extLst>
              </p:cNvPr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0DB5EC"/>
              </a:solidFill>
              <a:ln w="9525" cap="rnd">
                <a:solidFill>
                  <a:srgbClr val="502B28"/>
                </a:solidFill>
                <a:prstDash val="solid"/>
                <a:round/>
              </a:ln>
            </p:spPr>
          </p:sp>
          <p:sp>
            <p:nvSpPr>
              <p:cNvPr id="72" name="TextBox 32">
                <a:extLst>
                  <a:ext uri="{FF2B5EF4-FFF2-40B4-BE49-F238E27FC236}">
                    <a16:creationId xmlns:a16="http://schemas.microsoft.com/office/drawing/2014/main" id="{CA639675-3CD9-EBD9-45D8-FA276C6AF13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0" name="TextBox 33">
              <a:extLst>
                <a:ext uri="{FF2B5EF4-FFF2-40B4-BE49-F238E27FC236}">
                  <a16:creationId xmlns:a16="http://schemas.microsoft.com/office/drawing/2014/main" id="{52E6595D-E42B-6AB4-0C6B-DE741665C05A}"/>
                </a:ext>
              </a:extLst>
            </p:cNvPr>
            <p:cNvSpPr txBox="1"/>
            <p:nvPr/>
          </p:nvSpPr>
          <p:spPr>
            <a:xfrm>
              <a:off x="292087" y="-16160"/>
              <a:ext cx="3461527" cy="6238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zh-CN" altLang="en-US" sz="2800" b="1" spc="279" dirty="0">
                  <a:solidFill>
                    <a:srgbClr val="FFFFFF"/>
                  </a:solidFill>
                  <a:ea typeface="思源黑体 1 Bold" panose="020B0800000000000000" charset="-122"/>
                </a:rPr>
                <a:t>发布与分享</a:t>
              </a:r>
              <a:endParaRPr lang="en-US" sz="2800" b="1" spc="279" dirty="0">
                <a:solidFill>
                  <a:srgbClr val="FFFFFF"/>
                </a:solidFill>
                <a:ea typeface="思源黑体 1 Bold" panose="020B0800000000000000" charset="-122"/>
                <a:sym typeface="思源黑体 1 Bold" panose="020B0800000000000000" charset="-122"/>
              </a:endParaRPr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9C9D4846-B066-C727-08DE-8C744E017F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756" y="1707661"/>
            <a:ext cx="3906000" cy="694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176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55100-6A21-AD91-A93A-F9D2EF515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56">
            <a:extLst>
              <a:ext uri="{FF2B5EF4-FFF2-40B4-BE49-F238E27FC236}">
                <a16:creationId xmlns:a16="http://schemas.microsoft.com/office/drawing/2014/main" id="{137AB9B0-EBCA-1DA0-6755-3C354CFF5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0" t="3859" r="6756" b="4138"/>
          <a:stretch/>
        </p:blipFill>
        <p:spPr>
          <a:xfrm>
            <a:off x="1548710" y="1028700"/>
            <a:ext cx="4410521" cy="7971018"/>
          </a:xfrm>
          <a:prstGeom prst="rect">
            <a:avLst/>
          </a:prstGeom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6D1D3827-D120-627D-8900-6F691F61D6EF}"/>
              </a:ext>
            </a:extLst>
          </p:cNvPr>
          <p:cNvSpPr/>
          <p:nvPr/>
        </p:nvSpPr>
        <p:spPr>
          <a:xfrm rot="1032071">
            <a:off x="16534430" y="157237"/>
            <a:ext cx="1876069" cy="1376792"/>
          </a:xfrm>
          <a:custGeom>
            <a:avLst/>
            <a:gdLst/>
            <a:ahLst/>
            <a:cxnLst/>
            <a:rect l="l" t="t" r="r" b="b"/>
            <a:pathLst>
              <a:path w="1876069" h="1376792">
                <a:moveTo>
                  <a:pt x="0" y="0"/>
                </a:moveTo>
                <a:lnTo>
                  <a:pt x="1876069" y="0"/>
                </a:lnTo>
                <a:lnTo>
                  <a:pt x="1876069" y="1376792"/>
                </a:lnTo>
                <a:lnTo>
                  <a:pt x="0" y="13767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AFF5AA3-51C0-9526-303C-FA601DE3B116}"/>
              </a:ext>
            </a:extLst>
          </p:cNvPr>
          <p:cNvSpPr/>
          <p:nvPr/>
        </p:nvSpPr>
        <p:spPr>
          <a:xfrm rot="-6859366">
            <a:off x="15079737" y="8991791"/>
            <a:ext cx="6019579" cy="5778795"/>
          </a:xfrm>
          <a:custGeom>
            <a:avLst/>
            <a:gdLst/>
            <a:ahLst/>
            <a:cxnLst/>
            <a:rect l="l" t="t" r="r" b="b"/>
            <a:pathLst>
              <a:path w="6019579" h="5778795">
                <a:moveTo>
                  <a:pt x="0" y="0"/>
                </a:moveTo>
                <a:lnTo>
                  <a:pt x="6019578" y="0"/>
                </a:lnTo>
                <a:lnTo>
                  <a:pt x="6019578" y="5778795"/>
                </a:lnTo>
                <a:lnTo>
                  <a:pt x="0" y="57787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1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3E24B23-075B-E40D-4330-94238E56F0A4}"/>
              </a:ext>
            </a:extLst>
          </p:cNvPr>
          <p:cNvSpPr/>
          <p:nvPr/>
        </p:nvSpPr>
        <p:spPr>
          <a:xfrm rot="-6671782" flipH="1">
            <a:off x="-2144196" y="7914497"/>
            <a:ext cx="6019579" cy="5778795"/>
          </a:xfrm>
          <a:custGeom>
            <a:avLst/>
            <a:gdLst/>
            <a:ahLst/>
            <a:cxnLst/>
            <a:rect l="l" t="t" r="r" b="b"/>
            <a:pathLst>
              <a:path w="6019579" h="5778795">
                <a:moveTo>
                  <a:pt x="6019579" y="0"/>
                </a:moveTo>
                <a:lnTo>
                  <a:pt x="0" y="0"/>
                </a:lnTo>
                <a:lnTo>
                  <a:pt x="0" y="5778796"/>
                </a:lnTo>
                <a:lnTo>
                  <a:pt x="6019579" y="5778796"/>
                </a:lnTo>
                <a:lnTo>
                  <a:pt x="6019579" y="0"/>
                </a:lnTo>
                <a:close/>
              </a:path>
            </a:pathLst>
          </a:custGeom>
          <a:blipFill>
            <a:blip r:embed="rId5">
              <a:alphaModFix amt="21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5F83B37-D264-2A67-2CD8-CD9498054EDE}"/>
              </a:ext>
            </a:extLst>
          </p:cNvPr>
          <p:cNvSpPr txBox="1"/>
          <p:nvPr/>
        </p:nvSpPr>
        <p:spPr>
          <a:xfrm>
            <a:off x="7134620" y="827134"/>
            <a:ext cx="4018760" cy="810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75"/>
              </a:lnSpc>
              <a:spcBef>
                <a:spcPct val="0"/>
              </a:spcBef>
            </a:pPr>
            <a:r>
              <a:rPr lang="zh-CN" altLang="en-US" sz="4770" dirty="0">
                <a:solidFill>
                  <a:srgbClr val="0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字由点字倔强黑" panose="00020600040101010101" charset="-122"/>
                <a:sym typeface="字由点字倔强黑" panose="00020600040101010101" charset="-122"/>
              </a:rPr>
              <a:t>发布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2AE61E16-9896-F5C7-0159-F309650CE143}"/>
              </a:ext>
            </a:extLst>
          </p:cNvPr>
          <p:cNvGrpSpPr/>
          <p:nvPr/>
        </p:nvGrpSpPr>
        <p:grpSpPr>
          <a:xfrm>
            <a:off x="11198914" y="1212926"/>
            <a:ext cx="121895" cy="121895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924E4FD-3D82-D90D-4280-E024AC4BCBE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6D6AC4CA-19F0-F04A-CDEF-2F6D3837AB6F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9061" tIns="9061" rIns="9061" bIns="9061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025EDA15-484C-608C-8C42-87104723E7E9}"/>
              </a:ext>
            </a:extLst>
          </p:cNvPr>
          <p:cNvGrpSpPr/>
          <p:nvPr/>
        </p:nvGrpSpPr>
        <p:grpSpPr>
          <a:xfrm>
            <a:off x="11092433" y="1212926"/>
            <a:ext cx="121895" cy="121895"/>
            <a:chOff x="0" y="0"/>
            <a:chExt cx="812800" cy="8128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E1F883B-03A2-C1DB-F84B-9F332915832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B542C4E8-8AE9-37D7-EBD1-9E3B243BE4BD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9061" tIns="9061" rIns="9061" bIns="9061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6A1913C6-76A0-101B-CB0F-EB109A8A3B82}"/>
              </a:ext>
            </a:extLst>
          </p:cNvPr>
          <p:cNvGrpSpPr/>
          <p:nvPr/>
        </p:nvGrpSpPr>
        <p:grpSpPr>
          <a:xfrm>
            <a:off x="7071532" y="1212926"/>
            <a:ext cx="121895" cy="121895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2CD50CF5-0E3E-FE33-53C0-C48DE126ED7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96C5E97D-6F2F-B06C-F445-6EA46E499506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9061" tIns="9061" rIns="9061" bIns="9061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1EBBD38B-04C5-6E9A-83AE-03853D963980}"/>
              </a:ext>
            </a:extLst>
          </p:cNvPr>
          <p:cNvGrpSpPr/>
          <p:nvPr/>
        </p:nvGrpSpPr>
        <p:grpSpPr>
          <a:xfrm>
            <a:off x="6963222" y="1212926"/>
            <a:ext cx="121895" cy="121895"/>
            <a:chOff x="0" y="0"/>
            <a:chExt cx="812800" cy="81280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0FEC9C81-1B21-8807-43B0-FF5DBBC907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8A0A0406-702F-77DB-6C30-CFC87405F8C3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9061" tIns="9061" rIns="9061" bIns="9061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DAED6AF8-B9BC-A039-122F-961ADDFEC70E}"/>
              </a:ext>
            </a:extLst>
          </p:cNvPr>
          <p:cNvSpPr/>
          <p:nvPr/>
        </p:nvSpPr>
        <p:spPr>
          <a:xfrm rot="-917253">
            <a:off x="16942110" y="8900475"/>
            <a:ext cx="756366" cy="1130931"/>
          </a:xfrm>
          <a:custGeom>
            <a:avLst/>
            <a:gdLst/>
            <a:ahLst/>
            <a:cxnLst/>
            <a:rect l="l" t="t" r="r" b="b"/>
            <a:pathLst>
              <a:path w="756366" h="1130931">
                <a:moveTo>
                  <a:pt x="0" y="0"/>
                </a:moveTo>
                <a:lnTo>
                  <a:pt x="756366" y="0"/>
                </a:lnTo>
                <a:lnTo>
                  <a:pt x="756366" y="1130930"/>
                </a:lnTo>
                <a:lnTo>
                  <a:pt x="0" y="11309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221865AF-5359-EBB9-972D-A94C03A11376}"/>
              </a:ext>
            </a:extLst>
          </p:cNvPr>
          <p:cNvSpPr/>
          <p:nvPr/>
        </p:nvSpPr>
        <p:spPr>
          <a:xfrm rot="1733466" flipH="1">
            <a:off x="487410" y="8867839"/>
            <a:ext cx="756366" cy="1130931"/>
          </a:xfrm>
          <a:custGeom>
            <a:avLst/>
            <a:gdLst/>
            <a:ahLst/>
            <a:cxnLst/>
            <a:rect l="l" t="t" r="r" b="b"/>
            <a:pathLst>
              <a:path w="756366" h="1130931">
                <a:moveTo>
                  <a:pt x="756367" y="0"/>
                </a:moveTo>
                <a:lnTo>
                  <a:pt x="0" y="0"/>
                </a:lnTo>
                <a:lnTo>
                  <a:pt x="0" y="1130930"/>
                </a:lnTo>
                <a:lnTo>
                  <a:pt x="756367" y="1130930"/>
                </a:lnTo>
                <a:lnTo>
                  <a:pt x="756367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ABB36DEB-E4C1-FD77-8D9D-15D5D76A9B7A}"/>
              </a:ext>
            </a:extLst>
          </p:cNvPr>
          <p:cNvSpPr/>
          <p:nvPr/>
        </p:nvSpPr>
        <p:spPr>
          <a:xfrm rot="-1434916">
            <a:off x="-3852077" y="-2905021"/>
            <a:ext cx="5011862" cy="4811388"/>
          </a:xfrm>
          <a:custGeom>
            <a:avLst/>
            <a:gdLst/>
            <a:ahLst/>
            <a:cxnLst/>
            <a:rect l="l" t="t" r="r" b="b"/>
            <a:pathLst>
              <a:path w="5011862" h="4811388">
                <a:moveTo>
                  <a:pt x="0" y="0"/>
                </a:moveTo>
                <a:lnTo>
                  <a:pt x="5011863" y="0"/>
                </a:lnTo>
                <a:lnTo>
                  <a:pt x="5011863" y="4811388"/>
                </a:lnTo>
                <a:lnTo>
                  <a:pt x="0" y="48113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1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3B110DF5-C57C-5DD4-D41F-B6D0FAA34298}"/>
              </a:ext>
            </a:extLst>
          </p:cNvPr>
          <p:cNvSpPr/>
          <p:nvPr/>
        </p:nvSpPr>
        <p:spPr>
          <a:xfrm>
            <a:off x="734024" y="419385"/>
            <a:ext cx="846387" cy="986948"/>
          </a:xfrm>
          <a:custGeom>
            <a:avLst/>
            <a:gdLst/>
            <a:ahLst/>
            <a:cxnLst/>
            <a:rect l="l" t="t" r="r" b="b"/>
            <a:pathLst>
              <a:path w="846387" h="986948">
                <a:moveTo>
                  <a:pt x="0" y="0"/>
                </a:moveTo>
                <a:lnTo>
                  <a:pt x="846387" y="0"/>
                </a:lnTo>
                <a:lnTo>
                  <a:pt x="846387" y="986948"/>
                </a:lnTo>
                <a:lnTo>
                  <a:pt x="0" y="9869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BC340764-9975-B76E-76B6-39C0A6717917}"/>
              </a:ext>
            </a:extLst>
          </p:cNvPr>
          <p:cNvSpPr txBox="1"/>
          <p:nvPr/>
        </p:nvSpPr>
        <p:spPr>
          <a:xfrm>
            <a:off x="2316331" y="7290623"/>
            <a:ext cx="1848571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 b="1" u="none" strike="noStrike" spc="279">
                <a:solidFill>
                  <a:srgbClr val="FFFFFF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流程步骤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3FC08AA9-D24B-B44E-8CA9-8330CD011F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756" y="1707661"/>
            <a:ext cx="3906000" cy="6948074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E93783C3-9CAE-480B-F934-6BC16C08CA2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738" y="2424214"/>
            <a:ext cx="6397915" cy="5102311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D5BC0C28-AC40-E569-BD55-B1DF2F1FE7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363" y="8313319"/>
            <a:ext cx="9227024" cy="1536779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55480B2C-EB33-ECD0-4A15-D828CF61FE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0011" y="1366106"/>
            <a:ext cx="5595589" cy="686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69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B14DA-35AF-F09A-E292-3DEA5F18F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E51E6CB-513A-6A50-361F-9837DA5ACD3D}"/>
              </a:ext>
            </a:extLst>
          </p:cNvPr>
          <p:cNvSpPr/>
          <p:nvPr/>
        </p:nvSpPr>
        <p:spPr>
          <a:xfrm rot="1032071">
            <a:off x="16534430" y="157237"/>
            <a:ext cx="1876069" cy="1376792"/>
          </a:xfrm>
          <a:custGeom>
            <a:avLst/>
            <a:gdLst/>
            <a:ahLst/>
            <a:cxnLst/>
            <a:rect l="l" t="t" r="r" b="b"/>
            <a:pathLst>
              <a:path w="1876069" h="1376792">
                <a:moveTo>
                  <a:pt x="0" y="0"/>
                </a:moveTo>
                <a:lnTo>
                  <a:pt x="1876069" y="0"/>
                </a:lnTo>
                <a:lnTo>
                  <a:pt x="1876069" y="1376792"/>
                </a:lnTo>
                <a:lnTo>
                  <a:pt x="0" y="1376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31DB0AA-905A-4B51-A906-68CFFF11B0F8}"/>
              </a:ext>
            </a:extLst>
          </p:cNvPr>
          <p:cNvSpPr/>
          <p:nvPr/>
        </p:nvSpPr>
        <p:spPr>
          <a:xfrm rot="-6859366">
            <a:off x="15079737" y="8991791"/>
            <a:ext cx="6019579" cy="5778795"/>
          </a:xfrm>
          <a:custGeom>
            <a:avLst/>
            <a:gdLst/>
            <a:ahLst/>
            <a:cxnLst/>
            <a:rect l="l" t="t" r="r" b="b"/>
            <a:pathLst>
              <a:path w="6019579" h="5778795">
                <a:moveTo>
                  <a:pt x="0" y="0"/>
                </a:moveTo>
                <a:lnTo>
                  <a:pt x="6019578" y="0"/>
                </a:lnTo>
                <a:lnTo>
                  <a:pt x="6019578" y="5778795"/>
                </a:lnTo>
                <a:lnTo>
                  <a:pt x="0" y="57787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0A69C0B-AC21-C01C-1D6A-1F89FC8B0FCF}"/>
              </a:ext>
            </a:extLst>
          </p:cNvPr>
          <p:cNvSpPr/>
          <p:nvPr/>
        </p:nvSpPr>
        <p:spPr>
          <a:xfrm rot="-6671782" flipH="1">
            <a:off x="-2144196" y="7914497"/>
            <a:ext cx="6019579" cy="5778795"/>
          </a:xfrm>
          <a:custGeom>
            <a:avLst/>
            <a:gdLst/>
            <a:ahLst/>
            <a:cxnLst/>
            <a:rect l="l" t="t" r="r" b="b"/>
            <a:pathLst>
              <a:path w="6019579" h="5778795">
                <a:moveTo>
                  <a:pt x="6019579" y="0"/>
                </a:moveTo>
                <a:lnTo>
                  <a:pt x="0" y="0"/>
                </a:lnTo>
                <a:lnTo>
                  <a:pt x="0" y="5778796"/>
                </a:lnTo>
                <a:lnTo>
                  <a:pt x="6019579" y="5778796"/>
                </a:lnTo>
                <a:lnTo>
                  <a:pt x="6019579" y="0"/>
                </a:lnTo>
                <a:close/>
              </a:path>
            </a:pathLst>
          </a:custGeom>
          <a:blipFill>
            <a:blip r:embed="rId3">
              <a:alphaModFix amt="2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1DEDCC9-8A27-4263-F2EA-CD07AE4D3916}"/>
              </a:ext>
            </a:extLst>
          </p:cNvPr>
          <p:cNvSpPr txBox="1"/>
          <p:nvPr/>
        </p:nvSpPr>
        <p:spPr>
          <a:xfrm>
            <a:off x="7134620" y="827134"/>
            <a:ext cx="4018760" cy="810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75"/>
              </a:lnSpc>
              <a:spcBef>
                <a:spcPct val="0"/>
              </a:spcBef>
            </a:pPr>
            <a:r>
              <a:rPr lang="zh-CN" altLang="en-US" sz="4770" dirty="0">
                <a:solidFill>
                  <a:srgbClr val="0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字由点字倔强黑" panose="00020600040101010101" charset="-122"/>
                <a:sym typeface="字由点字倔强黑" panose="00020600040101010101" charset="-122"/>
              </a:rPr>
              <a:t>消息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141ABC83-C50A-5968-5CD7-E09C0AD5A696}"/>
              </a:ext>
            </a:extLst>
          </p:cNvPr>
          <p:cNvGrpSpPr/>
          <p:nvPr/>
        </p:nvGrpSpPr>
        <p:grpSpPr>
          <a:xfrm>
            <a:off x="11198914" y="1212926"/>
            <a:ext cx="121895" cy="121895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46F3FFA-8737-DEDE-AB47-9B7646D15B8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3A65751E-0FD0-F031-B20E-36D1F30C6927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9061" tIns="9061" rIns="9061" bIns="9061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DF10049F-13EC-526B-B6DC-2D72D8CA2190}"/>
              </a:ext>
            </a:extLst>
          </p:cNvPr>
          <p:cNvGrpSpPr/>
          <p:nvPr/>
        </p:nvGrpSpPr>
        <p:grpSpPr>
          <a:xfrm>
            <a:off x="11092433" y="1212926"/>
            <a:ext cx="121895" cy="121895"/>
            <a:chOff x="0" y="0"/>
            <a:chExt cx="812800" cy="8128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E84D420-FD8E-E754-C459-FAD2EAABD63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229E2D39-A3F1-9D4E-F29B-65BDD8FD7D98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9061" tIns="9061" rIns="9061" bIns="9061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E1B5F306-5B71-F2A7-870A-BF9D382BB91D}"/>
              </a:ext>
            </a:extLst>
          </p:cNvPr>
          <p:cNvGrpSpPr/>
          <p:nvPr/>
        </p:nvGrpSpPr>
        <p:grpSpPr>
          <a:xfrm>
            <a:off x="7071532" y="1212926"/>
            <a:ext cx="121895" cy="121895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9E68991E-0114-AEE5-C027-4E0021244DC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06F4C364-14AD-4D10-E2A4-7B5D6360DE39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9061" tIns="9061" rIns="9061" bIns="9061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DC2E259E-6B13-2896-CD56-F102961E3B42}"/>
              </a:ext>
            </a:extLst>
          </p:cNvPr>
          <p:cNvGrpSpPr/>
          <p:nvPr/>
        </p:nvGrpSpPr>
        <p:grpSpPr>
          <a:xfrm>
            <a:off x="6963222" y="1212926"/>
            <a:ext cx="121895" cy="121895"/>
            <a:chOff x="0" y="0"/>
            <a:chExt cx="812800" cy="81280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7B2AD5B7-FF0B-6E21-9459-A098998B658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10AFCE78-94D1-3C14-E041-3D7E33E7C8F4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9061" tIns="9061" rIns="9061" bIns="9061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E9916859-A319-B824-63A1-35BAFD25DC97}"/>
              </a:ext>
            </a:extLst>
          </p:cNvPr>
          <p:cNvSpPr/>
          <p:nvPr/>
        </p:nvSpPr>
        <p:spPr>
          <a:xfrm rot="-917253">
            <a:off x="16942110" y="8900475"/>
            <a:ext cx="756366" cy="1130931"/>
          </a:xfrm>
          <a:custGeom>
            <a:avLst/>
            <a:gdLst/>
            <a:ahLst/>
            <a:cxnLst/>
            <a:rect l="l" t="t" r="r" b="b"/>
            <a:pathLst>
              <a:path w="756366" h="1130931">
                <a:moveTo>
                  <a:pt x="0" y="0"/>
                </a:moveTo>
                <a:lnTo>
                  <a:pt x="756366" y="0"/>
                </a:lnTo>
                <a:lnTo>
                  <a:pt x="756366" y="1130930"/>
                </a:lnTo>
                <a:lnTo>
                  <a:pt x="0" y="11309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5F09DD71-90D5-29FE-FA0D-C592ECBF1E94}"/>
              </a:ext>
            </a:extLst>
          </p:cNvPr>
          <p:cNvSpPr/>
          <p:nvPr/>
        </p:nvSpPr>
        <p:spPr>
          <a:xfrm rot="1733466" flipH="1">
            <a:off x="487410" y="8867839"/>
            <a:ext cx="756366" cy="1130931"/>
          </a:xfrm>
          <a:custGeom>
            <a:avLst/>
            <a:gdLst/>
            <a:ahLst/>
            <a:cxnLst/>
            <a:rect l="l" t="t" r="r" b="b"/>
            <a:pathLst>
              <a:path w="756366" h="1130931">
                <a:moveTo>
                  <a:pt x="756367" y="0"/>
                </a:moveTo>
                <a:lnTo>
                  <a:pt x="0" y="0"/>
                </a:lnTo>
                <a:lnTo>
                  <a:pt x="0" y="1130930"/>
                </a:lnTo>
                <a:lnTo>
                  <a:pt x="756367" y="1130930"/>
                </a:lnTo>
                <a:lnTo>
                  <a:pt x="756367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2BFB27FD-3336-2A94-8178-04965693EF84}"/>
              </a:ext>
            </a:extLst>
          </p:cNvPr>
          <p:cNvSpPr/>
          <p:nvPr/>
        </p:nvSpPr>
        <p:spPr>
          <a:xfrm rot="-1434916">
            <a:off x="-3852077" y="-2905021"/>
            <a:ext cx="5011862" cy="4811388"/>
          </a:xfrm>
          <a:custGeom>
            <a:avLst/>
            <a:gdLst/>
            <a:ahLst/>
            <a:cxnLst/>
            <a:rect l="l" t="t" r="r" b="b"/>
            <a:pathLst>
              <a:path w="5011862" h="4811388">
                <a:moveTo>
                  <a:pt x="0" y="0"/>
                </a:moveTo>
                <a:lnTo>
                  <a:pt x="5011863" y="0"/>
                </a:lnTo>
                <a:lnTo>
                  <a:pt x="5011863" y="4811388"/>
                </a:lnTo>
                <a:lnTo>
                  <a:pt x="0" y="48113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1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F1A93DBE-BEBD-58BE-E86C-22A800BD2229}"/>
              </a:ext>
            </a:extLst>
          </p:cNvPr>
          <p:cNvSpPr/>
          <p:nvPr/>
        </p:nvSpPr>
        <p:spPr>
          <a:xfrm>
            <a:off x="734024" y="419385"/>
            <a:ext cx="846387" cy="986948"/>
          </a:xfrm>
          <a:custGeom>
            <a:avLst/>
            <a:gdLst/>
            <a:ahLst/>
            <a:cxnLst/>
            <a:rect l="l" t="t" r="r" b="b"/>
            <a:pathLst>
              <a:path w="846387" h="986948">
                <a:moveTo>
                  <a:pt x="0" y="0"/>
                </a:moveTo>
                <a:lnTo>
                  <a:pt x="846387" y="0"/>
                </a:lnTo>
                <a:lnTo>
                  <a:pt x="846387" y="986948"/>
                </a:lnTo>
                <a:lnTo>
                  <a:pt x="0" y="9869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4D60D710-4E47-402A-2C13-53528055FFD7}"/>
              </a:ext>
            </a:extLst>
          </p:cNvPr>
          <p:cNvSpPr txBox="1"/>
          <p:nvPr/>
        </p:nvSpPr>
        <p:spPr>
          <a:xfrm>
            <a:off x="2316331" y="7290623"/>
            <a:ext cx="1848571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 b="1" u="none" strike="noStrike" spc="279">
                <a:solidFill>
                  <a:srgbClr val="FFFFFF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流程步骤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ED25C1F5-93CE-B862-7136-E529A4FFCA72}"/>
              </a:ext>
            </a:extLst>
          </p:cNvPr>
          <p:cNvSpPr txBox="1"/>
          <p:nvPr/>
        </p:nvSpPr>
        <p:spPr>
          <a:xfrm>
            <a:off x="7416147" y="2867137"/>
            <a:ext cx="4599678" cy="1485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2B2A2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消息页面呈现用户的所有消息列表，包含来自其他用户的聊天记录和通知。</a:t>
            </a:r>
            <a:endParaRPr lang="en-US" altLang="zh-CN" sz="2000" dirty="0">
              <a:solidFill>
                <a:srgbClr val="2B2A2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2B2A2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每条消息显示发送者的头像、姓名和简短的消息内容预览，方便用户快速识别。</a:t>
            </a:r>
            <a:endParaRPr lang="en-US" sz="2000" dirty="0">
              <a:solidFill>
                <a:srgbClr val="2B2A2A"/>
              </a:solidFill>
              <a:latin typeface="黑体" panose="02010609060101010101" pitchFamily="49" charset="-122"/>
              <a:ea typeface="黑体" panose="02010609060101010101" pitchFamily="49" charset="-122"/>
              <a:sym typeface="思源黑体 1" panose="020B0500000000000000" charset="-122"/>
            </a:endParaRP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37B24CA3-DD7C-88DB-7DE5-7DB1549A9A9C}"/>
              </a:ext>
            </a:extLst>
          </p:cNvPr>
          <p:cNvSpPr txBox="1"/>
          <p:nvPr/>
        </p:nvSpPr>
        <p:spPr>
          <a:xfrm>
            <a:off x="7512674" y="5295900"/>
            <a:ext cx="4503151" cy="1101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2B2A2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用户点击任意消息条目后，将自动进入对应的聊天页面，继续与对方进行交流。</a:t>
            </a:r>
            <a:endParaRPr lang="en-US" sz="2000" dirty="0">
              <a:solidFill>
                <a:srgbClr val="2B2A2A"/>
              </a:solidFill>
              <a:latin typeface="黑体" panose="02010609060101010101" pitchFamily="49" charset="-122"/>
              <a:ea typeface="黑体" panose="02010609060101010101" pitchFamily="49" charset="-122"/>
              <a:sym typeface="思源黑体 1" panose="020B0500000000000000" charset="-122"/>
            </a:endParaRPr>
          </a:p>
        </p:txBody>
      </p:sp>
      <p:grpSp>
        <p:nvGrpSpPr>
          <p:cNvPr id="29" name="Group 29">
            <a:extLst>
              <a:ext uri="{FF2B5EF4-FFF2-40B4-BE49-F238E27FC236}">
                <a16:creationId xmlns:a16="http://schemas.microsoft.com/office/drawing/2014/main" id="{CA6D7BF4-D271-0C51-A806-227825DE3518}"/>
              </a:ext>
            </a:extLst>
          </p:cNvPr>
          <p:cNvGrpSpPr/>
          <p:nvPr/>
        </p:nvGrpSpPr>
        <p:grpSpPr>
          <a:xfrm>
            <a:off x="7512674" y="2079282"/>
            <a:ext cx="3034275" cy="511809"/>
            <a:chOff x="0" y="-16160"/>
            <a:chExt cx="4045700" cy="682413"/>
          </a:xfrm>
        </p:grpSpPr>
        <p:grpSp>
          <p:nvGrpSpPr>
            <p:cNvPr id="30" name="Group 30">
              <a:extLst>
                <a:ext uri="{FF2B5EF4-FFF2-40B4-BE49-F238E27FC236}">
                  <a16:creationId xmlns:a16="http://schemas.microsoft.com/office/drawing/2014/main" id="{5F09BABE-D45B-4460-3AE0-0F049D6263B5}"/>
                </a:ext>
              </a:extLst>
            </p:cNvPr>
            <p:cNvGrpSpPr/>
            <p:nvPr/>
          </p:nvGrpSpPr>
          <p:grpSpPr>
            <a:xfrm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31F78B5B-9545-DB51-E11C-2718C68806DE}"/>
                  </a:ext>
                </a:extLst>
              </p:cNvPr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0DB5EC"/>
              </a:solidFill>
              <a:ln w="9525" cap="rnd">
                <a:solidFill>
                  <a:srgbClr val="502B28"/>
                </a:solidFill>
                <a:prstDash val="solid"/>
                <a:round/>
              </a:ln>
            </p:spPr>
          </p:sp>
          <p:sp>
            <p:nvSpPr>
              <p:cNvPr id="32" name="TextBox 32">
                <a:extLst>
                  <a:ext uri="{FF2B5EF4-FFF2-40B4-BE49-F238E27FC236}">
                    <a16:creationId xmlns:a16="http://schemas.microsoft.com/office/drawing/2014/main" id="{6ACD780B-1B38-A495-7A8D-CF7C51F5877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3" name="TextBox 33">
              <a:extLst>
                <a:ext uri="{FF2B5EF4-FFF2-40B4-BE49-F238E27FC236}">
                  <a16:creationId xmlns:a16="http://schemas.microsoft.com/office/drawing/2014/main" id="{C1949F74-E677-32F5-38B6-2FFB6500BB8F}"/>
                </a:ext>
              </a:extLst>
            </p:cNvPr>
            <p:cNvSpPr txBox="1"/>
            <p:nvPr/>
          </p:nvSpPr>
          <p:spPr>
            <a:xfrm>
              <a:off x="292087" y="-16160"/>
              <a:ext cx="3461527" cy="6238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zh-CN" altLang="en-US" sz="2800" b="1" spc="279" dirty="0">
                  <a:solidFill>
                    <a:srgbClr val="FFFFFF"/>
                  </a:solidFill>
                  <a:ea typeface="思源黑体 1 Bold" panose="020B0800000000000000" charset="-122"/>
                </a:rPr>
                <a:t>消息列表展示</a:t>
              </a:r>
              <a:endParaRPr lang="en-US" sz="2800" b="1" spc="279" dirty="0">
                <a:solidFill>
                  <a:srgbClr val="FFFFFF"/>
                </a:solidFill>
                <a:ea typeface="思源黑体 1 Bold" panose="020B0800000000000000" charset="-122"/>
                <a:sym typeface="思源黑体 1 Bold" panose="020B0800000000000000" charset="-122"/>
              </a:endParaRPr>
            </a:p>
          </p:txBody>
        </p:sp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B9E3C6DF-7B4D-11F8-7F50-7E65DA087CDC}"/>
              </a:ext>
            </a:extLst>
          </p:cNvPr>
          <p:cNvGrpSpPr/>
          <p:nvPr/>
        </p:nvGrpSpPr>
        <p:grpSpPr>
          <a:xfrm>
            <a:off x="7512674" y="4555970"/>
            <a:ext cx="3460126" cy="968022"/>
            <a:chOff x="0" y="-16160"/>
            <a:chExt cx="4045700" cy="1290698"/>
          </a:xfrm>
        </p:grpSpPr>
        <p:grpSp>
          <p:nvGrpSpPr>
            <p:cNvPr id="40" name="Group 40">
              <a:extLst>
                <a:ext uri="{FF2B5EF4-FFF2-40B4-BE49-F238E27FC236}">
                  <a16:creationId xmlns:a16="http://schemas.microsoft.com/office/drawing/2014/main" id="{9F65C646-7792-2817-F94E-656C92A00CF9}"/>
                </a:ext>
              </a:extLst>
            </p:cNvPr>
            <p:cNvGrpSpPr/>
            <p:nvPr/>
          </p:nvGrpSpPr>
          <p:grpSpPr>
            <a:xfrm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41" name="Freeform 41">
                <a:extLst>
                  <a:ext uri="{FF2B5EF4-FFF2-40B4-BE49-F238E27FC236}">
                    <a16:creationId xmlns:a16="http://schemas.microsoft.com/office/drawing/2014/main" id="{E59FF852-680D-FC51-0A30-DE31F310260D}"/>
                  </a:ext>
                </a:extLst>
              </p:cNvPr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0DB5EC"/>
              </a:solidFill>
              <a:ln w="9525" cap="rnd">
                <a:solidFill>
                  <a:srgbClr val="502B28"/>
                </a:solidFill>
                <a:prstDash val="solid"/>
                <a:round/>
              </a:ln>
            </p:spPr>
          </p:sp>
          <p:sp>
            <p:nvSpPr>
              <p:cNvPr id="42" name="TextBox 42">
                <a:extLst>
                  <a:ext uri="{FF2B5EF4-FFF2-40B4-BE49-F238E27FC236}">
                    <a16:creationId xmlns:a16="http://schemas.microsoft.com/office/drawing/2014/main" id="{DBC7DD11-E282-63DE-0F8A-D5462ECB45D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3" name="TextBox 43">
              <a:extLst>
                <a:ext uri="{FF2B5EF4-FFF2-40B4-BE49-F238E27FC236}">
                  <a16:creationId xmlns:a16="http://schemas.microsoft.com/office/drawing/2014/main" id="{A3538E36-4D73-0B61-15B5-52E6A88EE76E}"/>
                </a:ext>
              </a:extLst>
            </p:cNvPr>
            <p:cNvSpPr txBox="1"/>
            <p:nvPr/>
          </p:nvSpPr>
          <p:spPr>
            <a:xfrm>
              <a:off x="65341" y="-16160"/>
              <a:ext cx="3915015" cy="12906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zh-CN" altLang="en-US" sz="2800" b="1" spc="279" dirty="0">
                  <a:solidFill>
                    <a:srgbClr val="FFFFFF"/>
                  </a:solidFill>
                  <a:ea typeface="思源黑体 1 Bold" panose="020B0800000000000000" charset="-122"/>
                </a:rPr>
                <a:t>点击进入聊天页面</a:t>
              </a:r>
              <a:endParaRPr lang="en-US" sz="2800" b="1" spc="279" dirty="0">
                <a:solidFill>
                  <a:srgbClr val="FFFFFF"/>
                </a:solidFill>
                <a:ea typeface="思源黑体 1 Bold" panose="020B0800000000000000" charset="-122"/>
                <a:sym typeface="思源黑体 1 Bold" panose="020B0800000000000000" charset="-122"/>
              </a:endParaRPr>
            </a:p>
          </p:txBody>
        </p:sp>
      </p:grpSp>
      <p:sp>
        <p:nvSpPr>
          <p:cNvPr id="23" name="TextBox 27">
            <a:extLst>
              <a:ext uri="{FF2B5EF4-FFF2-40B4-BE49-F238E27FC236}">
                <a16:creationId xmlns:a16="http://schemas.microsoft.com/office/drawing/2014/main" id="{0F80CE25-7F2C-DA44-02CB-CF6F9917B29C}"/>
              </a:ext>
            </a:extLst>
          </p:cNvPr>
          <p:cNvSpPr txBox="1"/>
          <p:nvPr/>
        </p:nvSpPr>
        <p:spPr>
          <a:xfrm>
            <a:off x="7512674" y="7231930"/>
            <a:ext cx="4503151" cy="716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indent="0" algn="just">
              <a:lnSpc>
                <a:spcPts val="3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2B2A2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在聊天页面，用户可以实时发送和接收消息，进行即时沟通。</a:t>
            </a:r>
            <a:endParaRPr lang="en-US" sz="2000" dirty="0">
              <a:solidFill>
                <a:srgbClr val="2B2A2A"/>
              </a:solidFill>
              <a:latin typeface="黑体" panose="02010609060101010101" pitchFamily="49" charset="-122"/>
              <a:ea typeface="黑体" panose="02010609060101010101" pitchFamily="49" charset="-122"/>
              <a:sym typeface="思源黑体 1" panose="020B0500000000000000" charset="-122"/>
            </a:endParaRPr>
          </a:p>
        </p:txBody>
      </p:sp>
      <p:grpSp>
        <p:nvGrpSpPr>
          <p:cNvPr id="24" name="Group 39">
            <a:extLst>
              <a:ext uri="{FF2B5EF4-FFF2-40B4-BE49-F238E27FC236}">
                <a16:creationId xmlns:a16="http://schemas.microsoft.com/office/drawing/2014/main" id="{50FA3D39-9395-215F-E5E8-ED7DC95EEA53}"/>
              </a:ext>
            </a:extLst>
          </p:cNvPr>
          <p:cNvGrpSpPr/>
          <p:nvPr/>
        </p:nvGrpSpPr>
        <p:grpSpPr>
          <a:xfrm>
            <a:off x="7512674" y="6492000"/>
            <a:ext cx="3034275" cy="511809"/>
            <a:chOff x="0" y="-16160"/>
            <a:chExt cx="4045700" cy="682413"/>
          </a:xfrm>
        </p:grpSpPr>
        <p:grpSp>
          <p:nvGrpSpPr>
            <p:cNvPr id="26" name="Group 40">
              <a:extLst>
                <a:ext uri="{FF2B5EF4-FFF2-40B4-BE49-F238E27FC236}">
                  <a16:creationId xmlns:a16="http://schemas.microsoft.com/office/drawing/2014/main" id="{DBCAADF1-1365-02AC-BCB3-127FCEE8D46F}"/>
                </a:ext>
              </a:extLst>
            </p:cNvPr>
            <p:cNvGrpSpPr/>
            <p:nvPr/>
          </p:nvGrpSpPr>
          <p:grpSpPr>
            <a:xfrm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34" name="Freeform 41">
                <a:extLst>
                  <a:ext uri="{FF2B5EF4-FFF2-40B4-BE49-F238E27FC236}">
                    <a16:creationId xmlns:a16="http://schemas.microsoft.com/office/drawing/2014/main" id="{05988BB1-8E5F-B844-C9E8-7F948E6D0623}"/>
                  </a:ext>
                </a:extLst>
              </p:cNvPr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0DB5EC"/>
              </a:solidFill>
              <a:ln w="9525" cap="rnd">
                <a:solidFill>
                  <a:srgbClr val="502B28"/>
                </a:solidFill>
                <a:prstDash val="solid"/>
                <a:round/>
              </a:ln>
            </p:spPr>
          </p:sp>
          <p:sp>
            <p:nvSpPr>
              <p:cNvPr id="35" name="TextBox 42">
                <a:extLst>
                  <a:ext uri="{FF2B5EF4-FFF2-40B4-BE49-F238E27FC236}">
                    <a16:creationId xmlns:a16="http://schemas.microsoft.com/office/drawing/2014/main" id="{9AC86B21-FD52-4847-A46B-EF1521CB1DD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8" name="TextBox 43">
              <a:extLst>
                <a:ext uri="{FF2B5EF4-FFF2-40B4-BE49-F238E27FC236}">
                  <a16:creationId xmlns:a16="http://schemas.microsoft.com/office/drawing/2014/main" id="{F2015D6B-D4F8-0FAE-D086-60B44E7C7EA0}"/>
                </a:ext>
              </a:extLst>
            </p:cNvPr>
            <p:cNvSpPr txBox="1"/>
            <p:nvPr/>
          </p:nvSpPr>
          <p:spPr>
            <a:xfrm>
              <a:off x="65341" y="-16160"/>
              <a:ext cx="3915015" cy="6238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zh-CN" altLang="en-US" sz="2800" b="1" spc="279" dirty="0">
                  <a:solidFill>
                    <a:srgbClr val="FFFFFF"/>
                  </a:solidFill>
                  <a:ea typeface="思源黑体 1 Bold" panose="020B0800000000000000" charset="-122"/>
                </a:rPr>
                <a:t>聊天功能</a:t>
              </a:r>
              <a:endParaRPr lang="en-US" sz="2800" b="1" spc="279" dirty="0">
                <a:solidFill>
                  <a:srgbClr val="FFFFFF"/>
                </a:solidFill>
                <a:ea typeface="思源黑体 1 Bold" panose="020B0800000000000000" charset="-122"/>
                <a:sym typeface="思源黑体 1 Bold" panose="020B0800000000000000" charset="-122"/>
              </a:endParaRPr>
            </a:p>
          </p:txBody>
        </p:sp>
      </p:grpSp>
      <p:sp>
        <p:nvSpPr>
          <p:cNvPr id="36" name="TextBox 27">
            <a:extLst>
              <a:ext uri="{FF2B5EF4-FFF2-40B4-BE49-F238E27FC236}">
                <a16:creationId xmlns:a16="http://schemas.microsoft.com/office/drawing/2014/main" id="{A393BC69-A5F5-6654-2331-F11B9CE9D066}"/>
              </a:ext>
            </a:extLst>
          </p:cNvPr>
          <p:cNvSpPr txBox="1"/>
          <p:nvPr/>
        </p:nvSpPr>
        <p:spPr>
          <a:xfrm>
            <a:off x="7487865" y="9060688"/>
            <a:ext cx="4503151" cy="716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zh-CN" altLang="en-US" sz="2000" dirty="0"/>
              <a:t>        </a:t>
            </a:r>
            <a:r>
              <a:rPr lang="zh-CN" altLang="en-US" sz="2000" dirty="0">
                <a:solidFill>
                  <a:srgbClr val="2B2A2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消息页面提供未读消息提醒，确保用户不会错过重要的聊天信息。</a:t>
            </a:r>
            <a:endParaRPr lang="en-US" sz="2000" dirty="0">
              <a:solidFill>
                <a:srgbClr val="2B2A2A"/>
              </a:solidFill>
              <a:latin typeface="黑体" panose="02010609060101010101" pitchFamily="49" charset="-122"/>
              <a:ea typeface="黑体" panose="02010609060101010101" pitchFamily="49" charset="-122"/>
              <a:sym typeface="思源黑体 1" panose="020B0500000000000000" charset="-122"/>
            </a:endParaRPr>
          </a:p>
        </p:txBody>
      </p:sp>
      <p:grpSp>
        <p:nvGrpSpPr>
          <p:cNvPr id="37" name="Group 39">
            <a:extLst>
              <a:ext uri="{FF2B5EF4-FFF2-40B4-BE49-F238E27FC236}">
                <a16:creationId xmlns:a16="http://schemas.microsoft.com/office/drawing/2014/main" id="{B861F9D0-E44B-EA6E-82EE-8CEC4C16A5DA}"/>
              </a:ext>
            </a:extLst>
          </p:cNvPr>
          <p:cNvGrpSpPr/>
          <p:nvPr/>
        </p:nvGrpSpPr>
        <p:grpSpPr>
          <a:xfrm>
            <a:off x="7487865" y="8320758"/>
            <a:ext cx="3034275" cy="511809"/>
            <a:chOff x="0" y="-16160"/>
            <a:chExt cx="4045700" cy="682413"/>
          </a:xfrm>
        </p:grpSpPr>
        <p:grpSp>
          <p:nvGrpSpPr>
            <p:cNvPr id="38" name="Group 40">
              <a:extLst>
                <a:ext uri="{FF2B5EF4-FFF2-40B4-BE49-F238E27FC236}">
                  <a16:creationId xmlns:a16="http://schemas.microsoft.com/office/drawing/2014/main" id="{F6A30996-6651-F8ED-BA19-E4A29377F41F}"/>
                </a:ext>
              </a:extLst>
            </p:cNvPr>
            <p:cNvGrpSpPr/>
            <p:nvPr/>
          </p:nvGrpSpPr>
          <p:grpSpPr>
            <a:xfrm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45" name="Freeform 41">
                <a:extLst>
                  <a:ext uri="{FF2B5EF4-FFF2-40B4-BE49-F238E27FC236}">
                    <a16:creationId xmlns:a16="http://schemas.microsoft.com/office/drawing/2014/main" id="{5DAE0FDF-16ED-278C-450C-66BDC2F2B16D}"/>
                  </a:ext>
                </a:extLst>
              </p:cNvPr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0DB5EC"/>
              </a:solidFill>
              <a:ln w="9525" cap="rnd">
                <a:solidFill>
                  <a:srgbClr val="502B28"/>
                </a:solidFill>
                <a:prstDash val="solid"/>
                <a:round/>
              </a:ln>
            </p:spPr>
          </p:sp>
          <p:sp>
            <p:nvSpPr>
              <p:cNvPr id="46" name="TextBox 42">
                <a:extLst>
                  <a:ext uri="{FF2B5EF4-FFF2-40B4-BE49-F238E27FC236}">
                    <a16:creationId xmlns:a16="http://schemas.microsoft.com/office/drawing/2014/main" id="{3E28D0FD-67B4-1A40-B0B2-843B422633E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3B30F68-9D23-82E9-2601-33EEDD7582C2}"/>
                </a:ext>
              </a:extLst>
            </p:cNvPr>
            <p:cNvSpPr txBox="1"/>
            <p:nvPr/>
          </p:nvSpPr>
          <p:spPr>
            <a:xfrm>
              <a:off x="65341" y="-16160"/>
              <a:ext cx="3915015" cy="6238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zh-CN" altLang="en-US" sz="2800" b="1" spc="279" dirty="0">
                  <a:solidFill>
                    <a:srgbClr val="FFFFFF"/>
                  </a:solidFill>
                  <a:ea typeface="思源黑体 1 Bold" panose="020B0800000000000000" charset="-122"/>
                </a:rPr>
                <a:t>通知提示</a:t>
              </a:r>
              <a:endParaRPr lang="en-US" sz="2800" b="1" spc="279" dirty="0">
                <a:solidFill>
                  <a:srgbClr val="FFFFFF"/>
                </a:solidFill>
                <a:ea typeface="思源黑体 1 Bold" panose="020B0800000000000000" charset="-122"/>
                <a:sym typeface="思源黑体 1 Bold" panose="020B0800000000000000" charset="-122"/>
              </a:endParaRPr>
            </a:p>
          </p:txBody>
        </p:sp>
      </p:grpSp>
      <p:pic>
        <p:nvPicPr>
          <p:cNvPr id="48" name="图片 47">
            <a:extLst>
              <a:ext uri="{FF2B5EF4-FFF2-40B4-BE49-F238E27FC236}">
                <a16:creationId xmlns:a16="http://schemas.microsoft.com/office/drawing/2014/main" id="{2021AC9F-0528-5B20-8A47-2959DAF9E82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59" y="2175941"/>
            <a:ext cx="6987824" cy="6850951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C27978E7-1C61-21A8-73E1-0098987EFD5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0719" y="2175941"/>
            <a:ext cx="7757072" cy="68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99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708E8-FB5D-214C-7384-DF82E374E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34E2422-0E9C-7500-13C5-C48908692CF4}"/>
              </a:ext>
            </a:extLst>
          </p:cNvPr>
          <p:cNvSpPr/>
          <p:nvPr/>
        </p:nvSpPr>
        <p:spPr>
          <a:xfrm rot="1032071">
            <a:off x="16534430" y="157237"/>
            <a:ext cx="1876069" cy="1376792"/>
          </a:xfrm>
          <a:custGeom>
            <a:avLst/>
            <a:gdLst/>
            <a:ahLst/>
            <a:cxnLst/>
            <a:rect l="l" t="t" r="r" b="b"/>
            <a:pathLst>
              <a:path w="1876069" h="1376792">
                <a:moveTo>
                  <a:pt x="0" y="0"/>
                </a:moveTo>
                <a:lnTo>
                  <a:pt x="1876069" y="0"/>
                </a:lnTo>
                <a:lnTo>
                  <a:pt x="1876069" y="1376792"/>
                </a:lnTo>
                <a:lnTo>
                  <a:pt x="0" y="1376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63562D7-19E0-FC25-7F3F-29D249236CC7}"/>
              </a:ext>
            </a:extLst>
          </p:cNvPr>
          <p:cNvSpPr/>
          <p:nvPr/>
        </p:nvSpPr>
        <p:spPr>
          <a:xfrm rot="-6859366">
            <a:off x="15079737" y="8991791"/>
            <a:ext cx="6019579" cy="5778795"/>
          </a:xfrm>
          <a:custGeom>
            <a:avLst/>
            <a:gdLst/>
            <a:ahLst/>
            <a:cxnLst/>
            <a:rect l="l" t="t" r="r" b="b"/>
            <a:pathLst>
              <a:path w="6019579" h="5778795">
                <a:moveTo>
                  <a:pt x="0" y="0"/>
                </a:moveTo>
                <a:lnTo>
                  <a:pt x="6019578" y="0"/>
                </a:lnTo>
                <a:lnTo>
                  <a:pt x="6019578" y="5778795"/>
                </a:lnTo>
                <a:lnTo>
                  <a:pt x="0" y="57787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549BE44-74DF-712C-667F-295E8C50C9A1}"/>
              </a:ext>
            </a:extLst>
          </p:cNvPr>
          <p:cNvSpPr/>
          <p:nvPr/>
        </p:nvSpPr>
        <p:spPr>
          <a:xfrm rot="-6671782" flipH="1">
            <a:off x="-2144196" y="7914497"/>
            <a:ext cx="6019579" cy="5778795"/>
          </a:xfrm>
          <a:custGeom>
            <a:avLst/>
            <a:gdLst/>
            <a:ahLst/>
            <a:cxnLst/>
            <a:rect l="l" t="t" r="r" b="b"/>
            <a:pathLst>
              <a:path w="6019579" h="5778795">
                <a:moveTo>
                  <a:pt x="6019579" y="0"/>
                </a:moveTo>
                <a:lnTo>
                  <a:pt x="0" y="0"/>
                </a:lnTo>
                <a:lnTo>
                  <a:pt x="0" y="5778796"/>
                </a:lnTo>
                <a:lnTo>
                  <a:pt x="6019579" y="5778796"/>
                </a:lnTo>
                <a:lnTo>
                  <a:pt x="6019579" y="0"/>
                </a:lnTo>
                <a:close/>
              </a:path>
            </a:pathLst>
          </a:custGeom>
          <a:blipFill>
            <a:blip r:embed="rId3">
              <a:alphaModFix amt="2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48531C6-0700-C382-E78C-AF795A28F402}"/>
              </a:ext>
            </a:extLst>
          </p:cNvPr>
          <p:cNvSpPr txBox="1"/>
          <p:nvPr/>
        </p:nvSpPr>
        <p:spPr>
          <a:xfrm>
            <a:off x="7134620" y="827134"/>
            <a:ext cx="4018760" cy="810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75"/>
              </a:lnSpc>
              <a:spcBef>
                <a:spcPct val="0"/>
              </a:spcBef>
            </a:pPr>
            <a:r>
              <a:rPr lang="zh-CN" altLang="en-US" sz="4770" dirty="0">
                <a:solidFill>
                  <a:srgbClr val="0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字由点字倔强黑" panose="00020600040101010101" charset="-122"/>
                <a:sym typeface="字由点字倔强黑" panose="00020600040101010101" charset="-122"/>
              </a:rPr>
              <a:t>消息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57374426-CA3E-8B38-4FA9-90E768F8CF7C}"/>
              </a:ext>
            </a:extLst>
          </p:cNvPr>
          <p:cNvGrpSpPr/>
          <p:nvPr/>
        </p:nvGrpSpPr>
        <p:grpSpPr>
          <a:xfrm>
            <a:off x="11198914" y="1212926"/>
            <a:ext cx="121895" cy="121895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CEA6C06-3010-48D6-242B-411BC8B126C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6FEBBF8-8C23-502F-1194-FD66E42BEEB7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9061" tIns="9061" rIns="9061" bIns="9061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A0AAA3DD-959B-A574-F8A3-EE6ECF132645}"/>
              </a:ext>
            </a:extLst>
          </p:cNvPr>
          <p:cNvGrpSpPr/>
          <p:nvPr/>
        </p:nvGrpSpPr>
        <p:grpSpPr>
          <a:xfrm>
            <a:off x="11092433" y="1212926"/>
            <a:ext cx="121895" cy="121895"/>
            <a:chOff x="0" y="0"/>
            <a:chExt cx="812800" cy="8128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0349CFA1-EC84-2091-233D-6614A4ECDF5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0AA4C51B-A240-A680-A50C-1B77DAD70254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9061" tIns="9061" rIns="9061" bIns="9061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959D2E25-7288-E1D5-6347-90DC1B61B3AC}"/>
              </a:ext>
            </a:extLst>
          </p:cNvPr>
          <p:cNvGrpSpPr/>
          <p:nvPr/>
        </p:nvGrpSpPr>
        <p:grpSpPr>
          <a:xfrm>
            <a:off x="7071532" y="1212926"/>
            <a:ext cx="121895" cy="121895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3A02B22-48EB-A65A-16C5-58DE6994908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A65F3CBA-6719-35C9-3E14-C1F541422945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9061" tIns="9061" rIns="9061" bIns="9061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7F255F7D-9BC3-BC10-84E4-CFF90BF403A2}"/>
              </a:ext>
            </a:extLst>
          </p:cNvPr>
          <p:cNvGrpSpPr/>
          <p:nvPr/>
        </p:nvGrpSpPr>
        <p:grpSpPr>
          <a:xfrm>
            <a:off x="6963222" y="1212926"/>
            <a:ext cx="121895" cy="121895"/>
            <a:chOff x="0" y="0"/>
            <a:chExt cx="812800" cy="81280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FD37F4B6-237D-B083-9813-0C89758881B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B916B403-B3EF-ECAB-18EC-45FB2AE812C7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9061" tIns="9061" rIns="9061" bIns="9061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B019BB69-4B54-5A54-4CAC-81DB0A888C43}"/>
              </a:ext>
            </a:extLst>
          </p:cNvPr>
          <p:cNvSpPr/>
          <p:nvPr/>
        </p:nvSpPr>
        <p:spPr>
          <a:xfrm rot="-917253">
            <a:off x="16942110" y="8900475"/>
            <a:ext cx="756366" cy="1130931"/>
          </a:xfrm>
          <a:custGeom>
            <a:avLst/>
            <a:gdLst/>
            <a:ahLst/>
            <a:cxnLst/>
            <a:rect l="l" t="t" r="r" b="b"/>
            <a:pathLst>
              <a:path w="756366" h="1130931">
                <a:moveTo>
                  <a:pt x="0" y="0"/>
                </a:moveTo>
                <a:lnTo>
                  <a:pt x="756366" y="0"/>
                </a:lnTo>
                <a:lnTo>
                  <a:pt x="756366" y="1130930"/>
                </a:lnTo>
                <a:lnTo>
                  <a:pt x="0" y="11309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9E324A2E-DE14-4CBA-72DF-97AF1F82A49E}"/>
              </a:ext>
            </a:extLst>
          </p:cNvPr>
          <p:cNvSpPr/>
          <p:nvPr/>
        </p:nvSpPr>
        <p:spPr>
          <a:xfrm rot="1733466" flipH="1">
            <a:off x="487410" y="8867839"/>
            <a:ext cx="756366" cy="1130931"/>
          </a:xfrm>
          <a:custGeom>
            <a:avLst/>
            <a:gdLst/>
            <a:ahLst/>
            <a:cxnLst/>
            <a:rect l="l" t="t" r="r" b="b"/>
            <a:pathLst>
              <a:path w="756366" h="1130931">
                <a:moveTo>
                  <a:pt x="756367" y="0"/>
                </a:moveTo>
                <a:lnTo>
                  <a:pt x="0" y="0"/>
                </a:lnTo>
                <a:lnTo>
                  <a:pt x="0" y="1130930"/>
                </a:lnTo>
                <a:lnTo>
                  <a:pt x="756367" y="1130930"/>
                </a:lnTo>
                <a:lnTo>
                  <a:pt x="756367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049EB548-2226-37DD-745E-B4B052A0072A}"/>
              </a:ext>
            </a:extLst>
          </p:cNvPr>
          <p:cNvSpPr/>
          <p:nvPr/>
        </p:nvSpPr>
        <p:spPr>
          <a:xfrm rot="-1434916">
            <a:off x="-3852077" y="-2905021"/>
            <a:ext cx="5011862" cy="4811388"/>
          </a:xfrm>
          <a:custGeom>
            <a:avLst/>
            <a:gdLst/>
            <a:ahLst/>
            <a:cxnLst/>
            <a:rect l="l" t="t" r="r" b="b"/>
            <a:pathLst>
              <a:path w="5011862" h="4811388">
                <a:moveTo>
                  <a:pt x="0" y="0"/>
                </a:moveTo>
                <a:lnTo>
                  <a:pt x="5011863" y="0"/>
                </a:lnTo>
                <a:lnTo>
                  <a:pt x="5011863" y="4811388"/>
                </a:lnTo>
                <a:lnTo>
                  <a:pt x="0" y="48113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1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44EAB80E-0B06-F67D-BE76-F061B2C9872D}"/>
              </a:ext>
            </a:extLst>
          </p:cNvPr>
          <p:cNvSpPr/>
          <p:nvPr/>
        </p:nvSpPr>
        <p:spPr>
          <a:xfrm>
            <a:off x="734024" y="419385"/>
            <a:ext cx="846387" cy="986948"/>
          </a:xfrm>
          <a:custGeom>
            <a:avLst/>
            <a:gdLst/>
            <a:ahLst/>
            <a:cxnLst/>
            <a:rect l="l" t="t" r="r" b="b"/>
            <a:pathLst>
              <a:path w="846387" h="986948">
                <a:moveTo>
                  <a:pt x="0" y="0"/>
                </a:moveTo>
                <a:lnTo>
                  <a:pt x="846387" y="0"/>
                </a:lnTo>
                <a:lnTo>
                  <a:pt x="846387" y="986948"/>
                </a:lnTo>
                <a:lnTo>
                  <a:pt x="0" y="9869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CDBBAC27-9C57-7221-1055-5B46577456F8}"/>
              </a:ext>
            </a:extLst>
          </p:cNvPr>
          <p:cNvSpPr txBox="1"/>
          <p:nvPr/>
        </p:nvSpPr>
        <p:spPr>
          <a:xfrm>
            <a:off x="2316331" y="7290623"/>
            <a:ext cx="1848571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 b="1" u="none" strike="noStrike" spc="279">
                <a:solidFill>
                  <a:srgbClr val="FFFFFF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流程步骤</a:t>
            </a: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F4C3A0B5-0748-01AE-E23C-ACDB07DC297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59" y="2175941"/>
            <a:ext cx="6987824" cy="6850951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5B6721C8-3B1D-CC12-50A9-809D6D8ACB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243" y="1993972"/>
            <a:ext cx="6286823" cy="748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30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0EF90-5A9A-AC8D-2311-972E5BDF6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56">
            <a:extLst>
              <a:ext uri="{FF2B5EF4-FFF2-40B4-BE49-F238E27FC236}">
                <a16:creationId xmlns:a16="http://schemas.microsoft.com/office/drawing/2014/main" id="{7340EA60-BDB8-49AA-010E-3513EB2A7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0" t="3859" r="6756" b="4138"/>
          <a:stretch/>
        </p:blipFill>
        <p:spPr>
          <a:xfrm>
            <a:off x="1548710" y="1028700"/>
            <a:ext cx="4410521" cy="7971018"/>
          </a:xfrm>
          <a:prstGeom prst="rect">
            <a:avLst/>
          </a:prstGeom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02759994-857E-FE63-CC91-2CB3FF87DE11}"/>
              </a:ext>
            </a:extLst>
          </p:cNvPr>
          <p:cNvSpPr/>
          <p:nvPr/>
        </p:nvSpPr>
        <p:spPr>
          <a:xfrm rot="1032071">
            <a:off x="16534430" y="157237"/>
            <a:ext cx="1876069" cy="1376792"/>
          </a:xfrm>
          <a:custGeom>
            <a:avLst/>
            <a:gdLst/>
            <a:ahLst/>
            <a:cxnLst/>
            <a:rect l="l" t="t" r="r" b="b"/>
            <a:pathLst>
              <a:path w="1876069" h="1376792">
                <a:moveTo>
                  <a:pt x="0" y="0"/>
                </a:moveTo>
                <a:lnTo>
                  <a:pt x="1876069" y="0"/>
                </a:lnTo>
                <a:lnTo>
                  <a:pt x="1876069" y="1376792"/>
                </a:lnTo>
                <a:lnTo>
                  <a:pt x="0" y="13767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F004B12-E871-B169-A5EA-1634BFDF9433}"/>
              </a:ext>
            </a:extLst>
          </p:cNvPr>
          <p:cNvSpPr/>
          <p:nvPr/>
        </p:nvSpPr>
        <p:spPr>
          <a:xfrm rot="-6859366">
            <a:off x="15079737" y="8991791"/>
            <a:ext cx="6019579" cy="5778795"/>
          </a:xfrm>
          <a:custGeom>
            <a:avLst/>
            <a:gdLst/>
            <a:ahLst/>
            <a:cxnLst/>
            <a:rect l="l" t="t" r="r" b="b"/>
            <a:pathLst>
              <a:path w="6019579" h="5778795">
                <a:moveTo>
                  <a:pt x="0" y="0"/>
                </a:moveTo>
                <a:lnTo>
                  <a:pt x="6019578" y="0"/>
                </a:lnTo>
                <a:lnTo>
                  <a:pt x="6019578" y="5778795"/>
                </a:lnTo>
                <a:lnTo>
                  <a:pt x="0" y="57787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1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40F77F4-2AA1-6D1D-9122-13E9CE5D94F8}"/>
              </a:ext>
            </a:extLst>
          </p:cNvPr>
          <p:cNvSpPr/>
          <p:nvPr/>
        </p:nvSpPr>
        <p:spPr>
          <a:xfrm rot="-6671782" flipH="1">
            <a:off x="-2144196" y="7914497"/>
            <a:ext cx="6019579" cy="5778795"/>
          </a:xfrm>
          <a:custGeom>
            <a:avLst/>
            <a:gdLst/>
            <a:ahLst/>
            <a:cxnLst/>
            <a:rect l="l" t="t" r="r" b="b"/>
            <a:pathLst>
              <a:path w="6019579" h="5778795">
                <a:moveTo>
                  <a:pt x="6019579" y="0"/>
                </a:moveTo>
                <a:lnTo>
                  <a:pt x="0" y="0"/>
                </a:lnTo>
                <a:lnTo>
                  <a:pt x="0" y="5778796"/>
                </a:lnTo>
                <a:lnTo>
                  <a:pt x="6019579" y="5778796"/>
                </a:lnTo>
                <a:lnTo>
                  <a:pt x="6019579" y="0"/>
                </a:lnTo>
                <a:close/>
              </a:path>
            </a:pathLst>
          </a:custGeom>
          <a:blipFill>
            <a:blip r:embed="rId5">
              <a:alphaModFix amt="21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156D44D-D4DB-2BAE-BF6B-2C35353DB3D1}"/>
              </a:ext>
            </a:extLst>
          </p:cNvPr>
          <p:cNvSpPr txBox="1"/>
          <p:nvPr/>
        </p:nvSpPr>
        <p:spPr>
          <a:xfrm>
            <a:off x="7134620" y="827134"/>
            <a:ext cx="4018760" cy="810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75"/>
              </a:lnSpc>
              <a:spcBef>
                <a:spcPct val="0"/>
              </a:spcBef>
            </a:pPr>
            <a:r>
              <a:rPr lang="zh-CN" altLang="en-US" sz="4770" dirty="0">
                <a:solidFill>
                  <a:srgbClr val="0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字由点字倔强黑" panose="00020600040101010101" charset="-122"/>
                <a:sym typeface="字由点字倔强黑" panose="00020600040101010101" charset="-122"/>
              </a:rPr>
              <a:t>我的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B0041500-5878-293A-33FD-8E89FEF12228}"/>
              </a:ext>
            </a:extLst>
          </p:cNvPr>
          <p:cNvGrpSpPr/>
          <p:nvPr/>
        </p:nvGrpSpPr>
        <p:grpSpPr>
          <a:xfrm>
            <a:off x="11198914" y="1212926"/>
            <a:ext cx="121895" cy="121895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F9836B7-C485-DC47-EEF8-708943CBBD9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00F225A5-C59D-66A6-4B96-2D5EA9561F17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9061" tIns="9061" rIns="9061" bIns="9061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B72E1EB4-B616-9184-43A4-3566A8EDD1A1}"/>
              </a:ext>
            </a:extLst>
          </p:cNvPr>
          <p:cNvGrpSpPr/>
          <p:nvPr/>
        </p:nvGrpSpPr>
        <p:grpSpPr>
          <a:xfrm>
            <a:off x="11092433" y="1212926"/>
            <a:ext cx="121895" cy="121895"/>
            <a:chOff x="0" y="0"/>
            <a:chExt cx="812800" cy="8128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731F6A8-F58C-9C81-FDCD-2E3DACB806A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6BC59174-BF4C-36FD-DDF8-B4D6D9953968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9061" tIns="9061" rIns="9061" bIns="9061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ABCCDC23-8978-F952-D70B-27D1FAED6C2C}"/>
              </a:ext>
            </a:extLst>
          </p:cNvPr>
          <p:cNvGrpSpPr/>
          <p:nvPr/>
        </p:nvGrpSpPr>
        <p:grpSpPr>
          <a:xfrm>
            <a:off x="7071532" y="1212926"/>
            <a:ext cx="121895" cy="121895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23C0A250-4FF8-EB8D-14CB-3A67CDF7288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B4E57748-A755-9E11-5202-49E9DE4A0A91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9061" tIns="9061" rIns="9061" bIns="9061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22176AFB-54C1-C0AD-4189-8A961660E243}"/>
              </a:ext>
            </a:extLst>
          </p:cNvPr>
          <p:cNvGrpSpPr/>
          <p:nvPr/>
        </p:nvGrpSpPr>
        <p:grpSpPr>
          <a:xfrm>
            <a:off x="6963222" y="1212926"/>
            <a:ext cx="121895" cy="121895"/>
            <a:chOff x="0" y="0"/>
            <a:chExt cx="812800" cy="81280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3230AA1C-674C-7105-B25C-443D46B8510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9236C5F0-4328-8AF9-C410-9685CF33F5C6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9061" tIns="9061" rIns="9061" bIns="9061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D701BC8E-E75E-51EF-1D50-61371C767CEE}"/>
              </a:ext>
            </a:extLst>
          </p:cNvPr>
          <p:cNvSpPr/>
          <p:nvPr/>
        </p:nvSpPr>
        <p:spPr>
          <a:xfrm rot="-917253">
            <a:off x="16942110" y="8900475"/>
            <a:ext cx="756366" cy="1130931"/>
          </a:xfrm>
          <a:custGeom>
            <a:avLst/>
            <a:gdLst/>
            <a:ahLst/>
            <a:cxnLst/>
            <a:rect l="l" t="t" r="r" b="b"/>
            <a:pathLst>
              <a:path w="756366" h="1130931">
                <a:moveTo>
                  <a:pt x="0" y="0"/>
                </a:moveTo>
                <a:lnTo>
                  <a:pt x="756366" y="0"/>
                </a:lnTo>
                <a:lnTo>
                  <a:pt x="756366" y="1130930"/>
                </a:lnTo>
                <a:lnTo>
                  <a:pt x="0" y="11309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F2EEADCE-B628-735B-0EC0-DA73C83A157D}"/>
              </a:ext>
            </a:extLst>
          </p:cNvPr>
          <p:cNvSpPr/>
          <p:nvPr/>
        </p:nvSpPr>
        <p:spPr>
          <a:xfrm rot="1733466" flipH="1">
            <a:off x="487410" y="8867839"/>
            <a:ext cx="756366" cy="1130931"/>
          </a:xfrm>
          <a:custGeom>
            <a:avLst/>
            <a:gdLst/>
            <a:ahLst/>
            <a:cxnLst/>
            <a:rect l="l" t="t" r="r" b="b"/>
            <a:pathLst>
              <a:path w="756366" h="1130931">
                <a:moveTo>
                  <a:pt x="756367" y="0"/>
                </a:moveTo>
                <a:lnTo>
                  <a:pt x="0" y="0"/>
                </a:lnTo>
                <a:lnTo>
                  <a:pt x="0" y="1130930"/>
                </a:lnTo>
                <a:lnTo>
                  <a:pt x="756367" y="1130930"/>
                </a:lnTo>
                <a:lnTo>
                  <a:pt x="756367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9F0DF2A6-9BE3-324D-42A9-3B2DCD1A705A}"/>
              </a:ext>
            </a:extLst>
          </p:cNvPr>
          <p:cNvSpPr/>
          <p:nvPr/>
        </p:nvSpPr>
        <p:spPr>
          <a:xfrm rot="-1434916">
            <a:off x="-3852077" y="-2905021"/>
            <a:ext cx="5011862" cy="4811388"/>
          </a:xfrm>
          <a:custGeom>
            <a:avLst/>
            <a:gdLst/>
            <a:ahLst/>
            <a:cxnLst/>
            <a:rect l="l" t="t" r="r" b="b"/>
            <a:pathLst>
              <a:path w="5011862" h="4811388">
                <a:moveTo>
                  <a:pt x="0" y="0"/>
                </a:moveTo>
                <a:lnTo>
                  <a:pt x="5011863" y="0"/>
                </a:lnTo>
                <a:lnTo>
                  <a:pt x="5011863" y="4811388"/>
                </a:lnTo>
                <a:lnTo>
                  <a:pt x="0" y="48113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1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D2DFAFA1-096B-9AD7-4719-A0FB4FAEEE38}"/>
              </a:ext>
            </a:extLst>
          </p:cNvPr>
          <p:cNvSpPr/>
          <p:nvPr/>
        </p:nvSpPr>
        <p:spPr>
          <a:xfrm>
            <a:off x="734024" y="419385"/>
            <a:ext cx="846387" cy="986948"/>
          </a:xfrm>
          <a:custGeom>
            <a:avLst/>
            <a:gdLst/>
            <a:ahLst/>
            <a:cxnLst/>
            <a:rect l="l" t="t" r="r" b="b"/>
            <a:pathLst>
              <a:path w="846387" h="986948">
                <a:moveTo>
                  <a:pt x="0" y="0"/>
                </a:moveTo>
                <a:lnTo>
                  <a:pt x="846387" y="0"/>
                </a:lnTo>
                <a:lnTo>
                  <a:pt x="846387" y="986948"/>
                </a:lnTo>
                <a:lnTo>
                  <a:pt x="0" y="9869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061D4EAD-B551-1446-3DC2-266CBF880EB5}"/>
              </a:ext>
            </a:extLst>
          </p:cNvPr>
          <p:cNvSpPr txBox="1"/>
          <p:nvPr/>
        </p:nvSpPr>
        <p:spPr>
          <a:xfrm>
            <a:off x="2316331" y="7290623"/>
            <a:ext cx="1848571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 b="1" u="none" strike="noStrike" spc="279">
                <a:solidFill>
                  <a:srgbClr val="FFFFFF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流程步骤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07F52C18-7917-FB81-7D56-861E3E9A8994}"/>
              </a:ext>
            </a:extLst>
          </p:cNvPr>
          <p:cNvSpPr txBox="1"/>
          <p:nvPr/>
        </p:nvSpPr>
        <p:spPr>
          <a:xfrm>
            <a:off x="7416147" y="2867137"/>
            <a:ext cx="4599678" cy="716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2B2A2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显示用户的头像、用户名和用户</a:t>
            </a:r>
            <a:r>
              <a:rPr lang="en-US" altLang="zh-CN" sz="2000" dirty="0">
                <a:solidFill>
                  <a:srgbClr val="2B2A2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ID</a:t>
            </a:r>
            <a:r>
              <a:rPr lang="zh-CN" altLang="en-US" sz="2000" dirty="0">
                <a:solidFill>
                  <a:srgbClr val="2B2A2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，便于其他用户识别。</a:t>
            </a:r>
            <a:endParaRPr lang="en-US" altLang="zh-CN" sz="2000" dirty="0">
              <a:solidFill>
                <a:srgbClr val="2B2A2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0596D7FC-AA16-77AE-A4CA-113C9FC8BBA4}"/>
              </a:ext>
            </a:extLst>
          </p:cNvPr>
          <p:cNvSpPr txBox="1"/>
          <p:nvPr/>
        </p:nvSpPr>
        <p:spPr>
          <a:xfrm>
            <a:off x="7512674" y="4588205"/>
            <a:ext cx="4503151" cy="716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2B2A2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清晰显示用户的关注人数和粉丝人数，帮助用户了解社交关系。</a:t>
            </a:r>
            <a:endParaRPr lang="en-US" sz="2000" dirty="0">
              <a:solidFill>
                <a:srgbClr val="2B2A2A"/>
              </a:solidFill>
              <a:latin typeface="黑体" panose="02010609060101010101" pitchFamily="49" charset="-122"/>
              <a:ea typeface="黑体" panose="02010609060101010101" pitchFamily="49" charset="-122"/>
              <a:sym typeface="思源黑体 1" panose="020B0500000000000000" charset="-122"/>
            </a:endParaRPr>
          </a:p>
        </p:txBody>
      </p:sp>
      <p:grpSp>
        <p:nvGrpSpPr>
          <p:cNvPr id="29" name="Group 29">
            <a:extLst>
              <a:ext uri="{FF2B5EF4-FFF2-40B4-BE49-F238E27FC236}">
                <a16:creationId xmlns:a16="http://schemas.microsoft.com/office/drawing/2014/main" id="{A57AB3D9-ACDE-F029-FAA0-AB68F050981B}"/>
              </a:ext>
            </a:extLst>
          </p:cNvPr>
          <p:cNvGrpSpPr/>
          <p:nvPr/>
        </p:nvGrpSpPr>
        <p:grpSpPr>
          <a:xfrm>
            <a:off x="7512674" y="2079282"/>
            <a:ext cx="3034275" cy="511809"/>
            <a:chOff x="0" y="-16160"/>
            <a:chExt cx="4045700" cy="682413"/>
          </a:xfrm>
        </p:grpSpPr>
        <p:grpSp>
          <p:nvGrpSpPr>
            <p:cNvPr id="30" name="Group 30">
              <a:extLst>
                <a:ext uri="{FF2B5EF4-FFF2-40B4-BE49-F238E27FC236}">
                  <a16:creationId xmlns:a16="http://schemas.microsoft.com/office/drawing/2014/main" id="{F73EA696-3D3B-C518-16AB-06594B5C6967}"/>
                </a:ext>
              </a:extLst>
            </p:cNvPr>
            <p:cNvGrpSpPr/>
            <p:nvPr/>
          </p:nvGrpSpPr>
          <p:grpSpPr>
            <a:xfrm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68F35D6D-5BB3-523F-7AD6-0B13F8F93A47}"/>
                  </a:ext>
                </a:extLst>
              </p:cNvPr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0DB5EC"/>
              </a:solidFill>
              <a:ln w="9525" cap="rnd">
                <a:solidFill>
                  <a:srgbClr val="502B28"/>
                </a:solidFill>
                <a:prstDash val="solid"/>
                <a:round/>
              </a:ln>
            </p:spPr>
          </p:sp>
          <p:sp>
            <p:nvSpPr>
              <p:cNvPr id="32" name="TextBox 32">
                <a:extLst>
                  <a:ext uri="{FF2B5EF4-FFF2-40B4-BE49-F238E27FC236}">
                    <a16:creationId xmlns:a16="http://schemas.microsoft.com/office/drawing/2014/main" id="{32CC8ECC-E2DB-2A75-65AC-A551AA6ADC1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3" name="TextBox 33">
              <a:extLst>
                <a:ext uri="{FF2B5EF4-FFF2-40B4-BE49-F238E27FC236}">
                  <a16:creationId xmlns:a16="http://schemas.microsoft.com/office/drawing/2014/main" id="{3E4033A5-5405-D0C1-4D22-9A5819728AFE}"/>
                </a:ext>
              </a:extLst>
            </p:cNvPr>
            <p:cNvSpPr txBox="1"/>
            <p:nvPr/>
          </p:nvSpPr>
          <p:spPr>
            <a:xfrm>
              <a:off x="292087" y="-16160"/>
              <a:ext cx="3461527" cy="6238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zh-CN" altLang="en-US" sz="2800" b="1" spc="279" dirty="0">
                  <a:solidFill>
                    <a:srgbClr val="FFFFFF"/>
                  </a:solidFill>
                  <a:ea typeface="思源黑体 1 Bold" panose="020B0800000000000000" charset="-122"/>
                </a:rPr>
                <a:t>个人信息展示</a:t>
              </a:r>
              <a:endParaRPr lang="en-US" sz="2800" b="1" spc="279" dirty="0">
                <a:solidFill>
                  <a:srgbClr val="FFFFFF"/>
                </a:solidFill>
                <a:ea typeface="思源黑体 1 Bold" panose="020B0800000000000000" charset="-122"/>
                <a:sym typeface="思源黑体 1 Bold" panose="020B0800000000000000" charset="-122"/>
              </a:endParaRPr>
            </a:p>
          </p:txBody>
        </p:sp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1502A4DA-693F-7759-5315-D69C8108A09B}"/>
              </a:ext>
            </a:extLst>
          </p:cNvPr>
          <p:cNvGrpSpPr/>
          <p:nvPr/>
        </p:nvGrpSpPr>
        <p:grpSpPr>
          <a:xfrm>
            <a:off x="7512674" y="3848275"/>
            <a:ext cx="3034275" cy="511809"/>
            <a:chOff x="0" y="-16160"/>
            <a:chExt cx="4045700" cy="682413"/>
          </a:xfrm>
        </p:grpSpPr>
        <p:grpSp>
          <p:nvGrpSpPr>
            <p:cNvPr id="40" name="Group 40">
              <a:extLst>
                <a:ext uri="{FF2B5EF4-FFF2-40B4-BE49-F238E27FC236}">
                  <a16:creationId xmlns:a16="http://schemas.microsoft.com/office/drawing/2014/main" id="{DFE22D55-109D-EC52-379E-B4E0CD4CEAA2}"/>
                </a:ext>
              </a:extLst>
            </p:cNvPr>
            <p:cNvGrpSpPr/>
            <p:nvPr/>
          </p:nvGrpSpPr>
          <p:grpSpPr>
            <a:xfrm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41" name="Freeform 41">
                <a:extLst>
                  <a:ext uri="{FF2B5EF4-FFF2-40B4-BE49-F238E27FC236}">
                    <a16:creationId xmlns:a16="http://schemas.microsoft.com/office/drawing/2014/main" id="{D006AE64-36D7-C36A-22E7-787A47FFA2F9}"/>
                  </a:ext>
                </a:extLst>
              </p:cNvPr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0DB5EC"/>
              </a:solidFill>
              <a:ln w="9525" cap="rnd">
                <a:solidFill>
                  <a:srgbClr val="502B28"/>
                </a:solidFill>
                <a:prstDash val="solid"/>
                <a:round/>
              </a:ln>
            </p:spPr>
          </p:sp>
          <p:sp>
            <p:nvSpPr>
              <p:cNvPr id="42" name="TextBox 42">
                <a:extLst>
                  <a:ext uri="{FF2B5EF4-FFF2-40B4-BE49-F238E27FC236}">
                    <a16:creationId xmlns:a16="http://schemas.microsoft.com/office/drawing/2014/main" id="{F2C014AC-E064-3E5C-9149-30AAEDB52FF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3" name="TextBox 43">
              <a:extLst>
                <a:ext uri="{FF2B5EF4-FFF2-40B4-BE49-F238E27FC236}">
                  <a16:creationId xmlns:a16="http://schemas.microsoft.com/office/drawing/2014/main" id="{425AA460-2313-4DB5-A104-0DE4F618C667}"/>
                </a:ext>
              </a:extLst>
            </p:cNvPr>
            <p:cNvSpPr txBox="1"/>
            <p:nvPr/>
          </p:nvSpPr>
          <p:spPr>
            <a:xfrm>
              <a:off x="292087" y="-16160"/>
              <a:ext cx="3461527" cy="6238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zh-CN" altLang="en-US" sz="2800" b="1" spc="279" dirty="0">
                  <a:solidFill>
                    <a:srgbClr val="FFFFFF"/>
                  </a:solidFill>
                  <a:ea typeface="思源黑体 1 Bold" panose="020B0800000000000000" charset="-122"/>
                </a:rPr>
                <a:t>关注与粉丝数</a:t>
              </a:r>
              <a:endParaRPr lang="en-US" sz="2800" b="1" spc="279" dirty="0">
                <a:solidFill>
                  <a:srgbClr val="FFFFFF"/>
                </a:solidFill>
                <a:ea typeface="思源黑体 1 Bold" panose="020B0800000000000000" charset="-122"/>
                <a:sym typeface="思源黑体 1 Bold" panose="020B0800000000000000" charset="-122"/>
              </a:endParaRPr>
            </a:p>
          </p:txBody>
        </p:sp>
      </p:grpSp>
      <p:grpSp>
        <p:nvGrpSpPr>
          <p:cNvPr id="53" name="Group 29">
            <a:extLst>
              <a:ext uri="{FF2B5EF4-FFF2-40B4-BE49-F238E27FC236}">
                <a16:creationId xmlns:a16="http://schemas.microsoft.com/office/drawing/2014/main" id="{E75C0F8F-CF60-D238-EDB6-8E0F6D6F577E}"/>
              </a:ext>
            </a:extLst>
          </p:cNvPr>
          <p:cNvGrpSpPr/>
          <p:nvPr/>
        </p:nvGrpSpPr>
        <p:grpSpPr>
          <a:xfrm>
            <a:off x="7411727" y="5532869"/>
            <a:ext cx="3034275" cy="511809"/>
            <a:chOff x="0" y="-16160"/>
            <a:chExt cx="4045700" cy="682413"/>
          </a:xfrm>
        </p:grpSpPr>
        <p:grpSp>
          <p:nvGrpSpPr>
            <p:cNvPr id="54" name="Group 30">
              <a:extLst>
                <a:ext uri="{FF2B5EF4-FFF2-40B4-BE49-F238E27FC236}">
                  <a16:creationId xmlns:a16="http://schemas.microsoft.com/office/drawing/2014/main" id="{5950B7EC-1E54-F86F-EDAA-FC45EE4EB932}"/>
                </a:ext>
              </a:extLst>
            </p:cNvPr>
            <p:cNvGrpSpPr/>
            <p:nvPr/>
          </p:nvGrpSpPr>
          <p:grpSpPr>
            <a:xfrm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56" name="Freeform 31">
                <a:extLst>
                  <a:ext uri="{FF2B5EF4-FFF2-40B4-BE49-F238E27FC236}">
                    <a16:creationId xmlns:a16="http://schemas.microsoft.com/office/drawing/2014/main" id="{F9D86B56-156A-58CE-2037-531CE87A931C}"/>
                  </a:ext>
                </a:extLst>
              </p:cNvPr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0DB5EC"/>
              </a:solidFill>
              <a:ln w="9525" cap="rnd">
                <a:solidFill>
                  <a:srgbClr val="502B28"/>
                </a:solidFill>
                <a:prstDash val="solid"/>
                <a:round/>
              </a:ln>
            </p:spPr>
          </p:sp>
          <p:sp>
            <p:nvSpPr>
              <p:cNvPr id="58" name="TextBox 32">
                <a:extLst>
                  <a:ext uri="{FF2B5EF4-FFF2-40B4-BE49-F238E27FC236}">
                    <a16:creationId xmlns:a16="http://schemas.microsoft.com/office/drawing/2014/main" id="{75DF2A1A-F717-406B-EA04-E8CBFDB0FB6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5" name="TextBox 33">
              <a:extLst>
                <a:ext uri="{FF2B5EF4-FFF2-40B4-BE49-F238E27FC236}">
                  <a16:creationId xmlns:a16="http://schemas.microsoft.com/office/drawing/2014/main" id="{4A9BE082-4A43-21AC-A810-9A15D723B3F1}"/>
                </a:ext>
              </a:extLst>
            </p:cNvPr>
            <p:cNvSpPr txBox="1"/>
            <p:nvPr/>
          </p:nvSpPr>
          <p:spPr>
            <a:xfrm>
              <a:off x="292087" y="-16160"/>
              <a:ext cx="3461527" cy="6238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zh-CN" altLang="en-US" sz="2800" b="1" spc="279" dirty="0">
                  <a:solidFill>
                    <a:srgbClr val="FFFFFF"/>
                  </a:solidFill>
                  <a:ea typeface="思源黑体 1 Bold" panose="020B0800000000000000" charset="-122"/>
                </a:rPr>
                <a:t>获赞我的发布</a:t>
              </a:r>
              <a:endParaRPr lang="en-US" sz="2800" b="1" spc="279" dirty="0">
                <a:solidFill>
                  <a:srgbClr val="FFFFFF"/>
                </a:solidFill>
                <a:ea typeface="思源黑体 1 Bold" panose="020B0800000000000000" charset="-122"/>
                <a:sym typeface="思源黑体 1 Bold" panose="020B0800000000000000" charset="-122"/>
              </a:endParaRPr>
            </a:p>
          </p:txBody>
        </p:sp>
      </p:grpSp>
      <p:sp>
        <p:nvSpPr>
          <p:cNvPr id="64" name="TextBox 27">
            <a:extLst>
              <a:ext uri="{FF2B5EF4-FFF2-40B4-BE49-F238E27FC236}">
                <a16:creationId xmlns:a16="http://schemas.microsoft.com/office/drawing/2014/main" id="{A0D52068-6BA8-AEB8-0164-74D49244BBA2}"/>
              </a:ext>
            </a:extLst>
          </p:cNvPr>
          <p:cNvSpPr txBox="1"/>
          <p:nvPr/>
        </p:nvSpPr>
        <p:spPr>
          <a:xfrm>
            <a:off x="7630786" y="6334906"/>
            <a:ext cx="4503151" cy="716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2B2A2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显示用户发布内容获得的总点赞数，反映用户的受欢迎程度。</a:t>
            </a:r>
            <a:endParaRPr lang="en-US" sz="2000" dirty="0">
              <a:solidFill>
                <a:srgbClr val="2B2A2A"/>
              </a:solidFill>
              <a:latin typeface="黑体" panose="02010609060101010101" pitchFamily="49" charset="-122"/>
              <a:ea typeface="黑体" panose="02010609060101010101" pitchFamily="49" charset="-122"/>
              <a:sym typeface="思源黑体 1" panose="020B0500000000000000" charset="-122"/>
            </a:endParaRPr>
          </a:p>
        </p:txBody>
      </p:sp>
      <p:sp>
        <p:nvSpPr>
          <p:cNvPr id="66" name="TextBox 25">
            <a:extLst>
              <a:ext uri="{FF2B5EF4-FFF2-40B4-BE49-F238E27FC236}">
                <a16:creationId xmlns:a16="http://schemas.microsoft.com/office/drawing/2014/main" id="{DDD88272-3A26-2F28-84B8-5444279F0859}"/>
              </a:ext>
            </a:extLst>
          </p:cNvPr>
          <p:cNvSpPr txBox="1"/>
          <p:nvPr/>
        </p:nvSpPr>
        <p:spPr>
          <a:xfrm>
            <a:off x="12401867" y="4822187"/>
            <a:ext cx="4599678" cy="1101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2B2A2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点击“我的收藏”会显示用户收藏的所有内容，便于用户快速访问感兴趣的笔记。</a:t>
            </a:r>
            <a:endParaRPr lang="en-US" sz="2000" dirty="0">
              <a:solidFill>
                <a:srgbClr val="2B2A2A"/>
              </a:solidFill>
              <a:latin typeface="黑体" panose="02010609060101010101" pitchFamily="49" charset="-122"/>
              <a:ea typeface="黑体" panose="02010609060101010101" pitchFamily="49" charset="-122"/>
              <a:sym typeface="思源黑体 1" panose="020B0500000000000000" charset="-122"/>
            </a:endParaRPr>
          </a:p>
        </p:txBody>
      </p:sp>
      <p:grpSp>
        <p:nvGrpSpPr>
          <p:cNvPr id="68" name="Group 29">
            <a:extLst>
              <a:ext uri="{FF2B5EF4-FFF2-40B4-BE49-F238E27FC236}">
                <a16:creationId xmlns:a16="http://schemas.microsoft.com/office/drawing/2014/main" id="{7E44C2AC-261F-B73F-1269-A96F3C2700AD}"/>
              </a:ext>
            </a:extLst>
          </p:cNvPr>
          <p:cNvGrpSpPr/>
          <p:nvPr/>
        </p:nvGrpSpPr>
        <p:grpSpPr>
          <a:xfrm>
            <a:off x="12498394" y="3907401"/>
            <a:ext cx="3034275" cy="638740"/>
            <a:chOff x="0" y="-185401"/>
            <a:chExt cx="4045700" cy="851654"/>
          </a:xfrm>
        </p:grpSpPr>
        <p:grpSp>
          <p:nvGrpSpPr>
            <p:cNvPr id="69" name="Group 30">
              <a:extLst>
                <a:ext uri="{FF2B5EF4-FFF2-40B4-BE49-F238E27FC236}">
                  <a16:creationId xmlns:a16="http://schemas.microsoft.com/office/drawing/2014/main" id="{15D22215-246B-A743-39E3-526ED6EE7FDA}"/>
                </a:ext>
              </a:extLst>
            </p:cNvPr>
            <p:cNvGrpSpPr/>
            <p:nvPr/>
          </p:nvGrpSpPr>
          <p:grpSpPr>
            <a:xfrm>
              <a:off x="0" y="-185401"/>
              <a:ext cx="4045700" cy="851654"/>
              <a:chOff x="0" y="-47625"/>
              <a:chExt cx="1039241" cy="218769"/>
            </a:xfrm>
          </p:grpSpPr>
          <p:sp>
            <p:nvSpPr>
              <p:cNvPr id="71" name="Freeform 31">
                <a:extLst>
                  <a:ext uri="{FF2B5EF4-FFF2-40B4-BE49-F238E27FC236}">
                    <a16:creationId xmlns:a16="http://schemas.microsoft.com/office/drawing/2014/main" id="{CC5A49CD-D960-1524-3D2A-C2F80F100F61}"/>
                  </a:ext>
                </a:extLst>
              </p:cNvPr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0DB5EC"/>
              </a:solidFill>
              <a:ln w="9525" cap="rnd">
                <a:solidFill>
                  <a:srgbClr val="502B28"/>
                </a:solidFill>
                <a:prstDash val="solid"/>
                <a:round/>
              </a:ln>
            </p:spPr>
          </p:sp>
          <p:sp>
            <p:nvSpPr>
              <p:cNvPr id="72" name="TextBox 32">
                <a:extLst>
                  <a:ext uri="{FF2B5EF4-FFF2-40B4-BE49-F238E27FC236}">
                    <a16:creationId xmlns:a16="http://schemas.microsoft.com/office/drawing/2014/main" id="{6666D140-0754-A591-9BA8-F2BA7252A8C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0" name="TextBox 33">
              <a:extLst>
                <a:ext uri="{FF2B5EF4-FFF2-40B4-BE49-F238E27FC236}">
                  <a16:creationId xmlns:a16="http://schemas.microsoft.com/office/drawing/2014/main" id="{6AFAA793-A54A-028E-B177-70785EACC0E0}"/>
                </a:ext>
              </a:extLst>
            </p:cNvPr>
            <p:cNvSpPr txBox="1"/>
            <p:nvPr/>
          </p:nvSpPr>
          <p:spPr>
            <a:xfrm>
              <a:off x="292087" y="-16160"/>
              <a:ext cx="3461527" cy="6238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zh-CN" altLang="en-US" sz="2800" b="1" spc="279" dirty="0">
                  <a:solidFill>
                    <a:srgbClr val="FFFFFF"/>
                  </a:solidFill>
                  <a:ea typeface="思源黑体 1 Bold" panose="020B0800000000000000" charset="-122"/>
                </a:rPr>
                <a:t>我的收藏</a:t>
              </a:r>
              <a:endParaRPr lang="en-US" sz="2800" b="1" spc="279" dirty="0">
                <a:solidFill>
                  <a:srgbClr val="FFFFFF"/>
                </a:solidFill>
                <a:ea typeface="思源黑体 1 Bold" panose="020B0800000000000000" charset="-122"/>
                <a:sym typeface="思源黑体 1 Bold" panose="020B0800000000000000" charset="-122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EEC14C5-2B25-8B0E-8CD4-67A643EBAED4}"/>
              </a:ext>
            </a:extLst>
          </p:cNvPr>
          <p:cNvSpPr txBox="1"/>
          <p:nvPr/>
        </p:nvSpPr>
        <p:spPr>
          <a:xfrm>
            <a:off x="7512674" y="8057770"/>
            <a:ext cx="4503151" cy="1101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2B2A2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用户可以点击“我的点赞”查看自己点赞过的所有内容，方便回顾喜欢的笔记</a:t>
            </a:r>
            <a:r>
              <a:rPr lang="zh-CN" altLang="en-US" sz="2000" dirty="0"/>
              <a:t>。</a:t>
            </a:r>
            <a:endParaRPr lang="en-US" sz="2000" dirty="0">
              <a:solidFill>
                <a:srgbClr val="2B2A2A"/>
              </a:solidFill>
              <a:latin typeface="黑体" panose="02010609060101010101" pitchFamily="49" charset="-122"/>
              <a:ea typeface="黑体" panose="02010609060101010101" pitchFamily="49" charset="-122"/>
              <a:sym typeface="思源黑体 1" panose="020B0500000000000000" charset="-122"/>
            </a:endParaRPr>
          </a:p>
        </p:txBody>
      </p:sp>
      <p:grpSp>
        <p:nvGrpSpPr>
          <p:cNvPr id="34" name="Group 39">
            <a:extLst>
              <a:ext uri="{FF2B5EF4-FFF2-40B4-BE49-F238E27FC236}">
                <a16:creationId xmlns:a16="http://schemas.microsoft.com/office/drawing/2014/main" id="{98650136-936A-39CD-AA5C-0BEF5161DEDC}"/>
              </a:ext>
            </a:extLst>
          </p:cNvPr>
          <p:cNvGrpSpPr/>
          <p:nvPr/>
        </p:nvGrpSpPr>
        <p:grpSpPr>
          <a:xfrm>
            <a:off x="7512674" y="7317840"/>
            <a:ext cx="3034275" cy="511809"/>
            <a:chOff x="0" y="-16160"/>
            <a:chExt cx="4045700" cy="682413"/>
          </a:xfrm>
        </p:grpSpPr>
        <p:grpSp>
          <p:nvGrpSpPr>
            <p:cNvPr id="35" name="Group 40">
              <a:extLst>
                <a:ext uri="{FF2B5EF4-FFF2-40B4-BE49-F238E27FC236}">
                  <a16:creationId xmlns:a16="http://schemas.microsoft.com/office/drawing/2014/main" id="{95C470F3-E162-B19A-4283-B262BB4EAB1D}"/>
                </a:ext>
              </a:extLst>
            </p:cNvPr>
            <p:cNvGrpSpPr/>
            <p:nvPr/>
          </p:nvGrpSpPr>
          <p:grpSpPr>
            <a:xfrm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37" name="Freeform 41">
                <a:extLst>
                  <a:ext uri="{FF2B5EF4-FFF2-40B4-BE49-F238E27FC236}">
                    <a16:creationId xmlns:a16="http://schemas.microsoft.com/office/drawing/2014/main" id="{43DC67A4-99CC-9652-4B01-B675B380166F}"/>
                  </a:ext>
                </a:extLst>
              </p:cNvPr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0DB5EC"/>
              </a:solidFill>
              <a:ln w="9525" cap="rnd">
                <a:solidFill>
                  <a:srgbClr val="502B28"/>
                </a:solidFill>
                <a:prstDash val="solid"/>
                <a:round/>
              </a:ln>
            </p:spPr>
          </p:sp>
          <p:sp>
            <p:nvSpPr>
              <p:cNvPr id="38" name="TextBox 42">
                <a:extLst>
                  <a:ext uri="{FF2B5EF4-FFF2-40B4-BE49-F238E27FC236}">
                    <a16:creationId xmlns:a16="http://schemas.microsoft.com/office/drawing/2014/main" id="{BC775DC1-4F60-0A67-69A2-1AA358EE690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6" name="TextBox 43">
              <a:extLst>
                <a:ext uri="{FF2B5EF4-FFF2-40B4-BE49-F238E27FC236}">
                  <a16:creationId xmlns:a16="http://schemas.microsoft.com/office/drawing/2014/main" id="{44EBBA9D-2568-F6A9-49F7-FB1D795189D8}"/>
                </a:ext>
              </a:extLst>
            </p:cNvPr>
            <p:cNvSpPr txBox="1"/>
            <p:nvPr/>
          </p:nvSpPr>
          <p:spPr>
            <a:xfrm>
              <a:off x="292087" y="-16160"/>
              <a:ext cx="3461527" cy="6238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zh-CN" altLang="en-US" sz="2800" b="1" spc="279" dirty="0">
                  <a:solidFill>
                    <a:srgbClr val="FFFFFF"/>
                  </a:solidFill>
                  <a:ea typeface="思源黑体 1 Bold" panose="020B0800000000000000" charset="-122"/>
                </a:rPr>
                <a:t>我的点赞</a:t>
              </a:r>
              <a:endParaRPr lang="en-US" sz="2800" b="1" spc="279" dirty="0">
                <a:solidFill>
                  <a:srgbClr val="FFFFFF"/>
                </a:solidFill>
                <a:ea typeface="思源黑体 1 Bold" panose="020B0800000000000000" charset="-122"/>
                <a:sym typeface="思源黑体 1 Bold" panose="020B0800000000000000" charset="-122"/>
              </a:endParaRPr>
            </a:p>
          </p:txBody>
        </p:sp>
      </p:grpSp>
      <p:sp>
        <p:nvSpPr>
          <p:cNvPr id="50" name="TextBox 25">
            <a:extLst>
              <a:ext uri="{FF2B5EF4-FFF2-40B4-BE49-F238E27FC236}">
                <a16:creationId xmlns:a16="http://schemas.microsoft.com/office/drawing/2014/main" id="{293DB8C1-9104-2180-A16A-E5A47886584A}"/>
              </a:ext>
            </a:extLst>
          </p:cNvPr>
          <p:cNvSpPr txBox="1"/>
          <p:nvPr/>
        </p:nvSpPr>
        <p:spPr>
          <a:xfrm>
            <a:off x="12426676" y="6858349"/>
            <a:ext cx="4599678" cy="1101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indent="0" algn="just">
              <a:lnSpc>
                <a:spcPts val="3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2B2A2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用户点击“我的发布”、“我的点赞”或“我的收藏”后，将跳转到相应的内容列表页面。</a:t>
            </a:r>
            <a:endParaRPr lang="en-US" sz="2000" dirty="0">
              <a:solidFill>
                <a:srgbClr val="2B2A2A"/>
              </a:solidFill>
              <a:latin typeface="黑体" panose="02010609060101010101" pitchFamily="49" charset="-122"/>
              <a:ea typeface="黑体" panose="02010609060101010101" pitchFamily="49" charset="-122"/>
              <a:sym typeface="思源黑体 1" panose="020B0500000000000000" charset="-122"/>
            </a:endParaRPr>
          </a:p>
        </p:txBody>
      </p:sp>
      <p:grpSp>
        <p:nvGrpSpPr>
          <p:cNvPr id="51" name="Group 29">
            <a:extLst>
              <a:ext uri="{FF2B5EF4-FFF2-40B4-BE49-F238E27FC236}">
                <a16:creationId xmlns:a16="http://schemas.microsoft.com/office/drawing/2014/main" id="{2BDFF0E6-F4B0-669C-374D-E8E10DFB0984}"/>
              </a:ext>
            </a:extLst>
          </p:cNvPr>
          <p:cNvGrpSpPr/>
          <p:nvPr/>
        </p:nvGrpSpPr>
        <p:grpSpPr>
          <a:xfrm>
            <a:off x="12523203" y="5943563"/>
            <a:ext cx="3034275" cy="638740"/>
            <a:chOff x="0" y="-185401"/>
            <a:chExt cx="4045700" cy="851654"/>
          </a:xfrm>
        </p:grpSpPr>
        <p:grpSp>
          <p:nvGrpSpPr>
            <p:cNvPr id="52" name="Group 30">
              <a:extLst>
                <a:ext uri="{FF2B5EF4-FFF2-40B4-BE49-F238E27FC236}">
                  <a16:creationId xmlns:a16="http://schemas.microsoft.com/office/drawing/2014/main" id="{3398F7DE-B2A8-73C9-10A3-FE4189D2CB08}"/>
                </a:ext>
              </a:extLst>
            </p:cNvPr>
            <p:cNvGrpSpPr/>
            <p:nvPr/>
          </p:nvGrpSpPr>
          <p:grpSpPr>
            <a:xfrm>
              <a:off x="0" y="-185401"/>
              <a:ext cx="4045700" cy="851654"/>
              <a:chOff x="0" y="-47625"/>
              <a:chExt cx="1039241" cy="218769"/>
            </a:xfrm>
          </p:grpSpPr>
          <p:sp>
            <p:nvSpPr>
              <p:cNvPr id="60" name="Freeform 31">
                <a:extLst>
                  <a:ext uri="{FF2B5EF4-FFF2-40B4-BE49-F238E27FC236}">
                    <a16:creationId xmlns:a16="http://schemas.microsoft.com/office/drawing/2014/main" id="{4FEB6ED5-1F05-7E89-1243-8FA0DC2C0573}"/>
                  </a:ext>
                </a:extLst>
              </p:cNvPr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0DB5EC"/>
              </a:solidFill>
              <a:ln w="9525" cap="rnd">
                <a:solidFill>
                  <a:srgbClr val="502B28"/>
                </a:solidFill>
                <a:prstDash val="solid"/>
                <a:round/>
              </a:ln>
            </p:spPr>
          </p:sp>
          <p:sp>
            <p:nvSpPr>
              <p:cNvPr id="61" name="TextBox 32">
                <a:extLst>
                  <a:ext uri="{FF2B5EF4-FFF2-40B4-BE49-F238E27FC236}">
                    <a16:creationId xmlns:a16="http://schemas.microsoft.com/office/drawing/2014/main" id="{1469F05C-163A-8E2B-BD7B-E3C0FCC502D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9" name="TextBox 33">
              <a:extLst>
                <a:ext uri="{FF2B5EF4-FFF2-40B4-BE49-F238E27FC236}">
                  <a16:creationId xmlns:a16="http://schemas.microsoft.com/office/drawing/2014/main" id="{986C5503-5B10-E3B3-4B56-56012ED64C1B}"/>
                </a:ext>
              </a:extLst>
            </p:cNvPr>
            <p:cNvSpPr txBox="1"/>
            <p:nvPr/>
          </p:nvSpPr>
          <p:spPr>
            <a:xfrm>
              <a:off x="292087" y="-16160"/>
              <a:ext cx="3461527" cy="6238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zh-CN" altLang="en-US" sz="2800" b="1" spc="279" dirty="0">
                  <a:solidFill>
                    <a:srgbClr val="FFFFFF"/>
                  </a:solidFill>
                  <a:ea typeface="思源黑体 1 Bold" panose="020B0800000000000000" charset="-122"/>
                </a:rPr>
                <a:t>点击查看功能</a:t>
              </a:r>
              <a:endParaRPr lang="en-US" sz="2800" b="1" spc="279" dirty="0">
                <a:solidFill>
                  <a:srgbClr val="FFFFFF"/>
                </a:solidFill>
                <a:ea typeface="思源黑体 1 Bold" panose="020B0800000000000000" charset="-122"/>
                <a:sym typeface="思源黑体 1 Bold" panose="020B0800000000000000" charset="-122"/>
              </a:endParaRPr>
            </a:p>
          </p:txBody>
        </p:sp>
      </p:grpSp>
      <p:sp>
        <p:nvSpPr>
          <p:cNvPr id="62" name="TextBox 25">
            <a:extLst>
              <a:ext uri="{FF2B5EF4-FFF2-40B4-BE49-F238E27FC236}">
                <a16:creationId xmlns:a16="http://schemas.microsoft.com/office/drawing/2014/main" id="{8C0457BE-48DA-D540-CAFC-0A7EF849504B}"/>
              </a:ext>
            </a:extLst>
          </p:cNvPr>
          <p:cNvSpPr txBox="1"/>
          <p:nvPr/>
        </p:nvSpPr>
        <p:spPr>
          <a:xfrm>
            <a:off x="12401867" y="2792230"/>
            <a:ext cx="4599678" cy="1101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indent="0" algn="just">
              <a:lnSpc>
                <a:spcPts val="3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2B2A2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点击“我的发布”会显示用户发布的所有内容，便于用户快速访问已发布的笔记。</a:t>
            </a:r>
            <a:endParaRPr lang="en-US" sz="2000" dirty="0">
              <a:solidFill>
                <a:srgbClr val="2B2A2A"/>
              </a:solidFill>
              <a:latin typeface="黑体" panose="02010609060101010101" pitchFamily="49" charset="-122"/>
              <a:ea typeface="黑体" panose="02010609060101010101" pitchFamily="49" charset="-122"/>
              <a:sym typeface="思源黑体 1" panose="020B0500000000000000" charset="-122"/>
            </a:endParaRPr>
          </a:p>
        </p:txBody>
      </p:sp>
      <p:grpSp>
        <p:nvGrpSpPr>
          <p:cNvPr id="63" name="Group 29">
            <a:extLst>
              <a:ext uri="{FF2B5EF4-FFF2-40B4-BE49-F238E27FC236}">
                <a16:creationId xmlns:a16="http://schemas.microsoft.com/office/drawing/2014/main" id="{9D9874C8-14A3-0B39-9A3A-B83A477468A6}"/>
              </a:ext>
            </a:extLst>
          </p:cNvPr>
          <p:cNvGrpSpPr/>
          <p:nvPr/>
        </p:nvGrpSpPr>
        <p:grpSpPr>
          <a:xfrm>
            <a:off x="12498394" y="1877444"/>
            <a:ext cx="3034275" cy="638740"/>
            <a:chOff x="0" y="-185401"/>
            <a:chExt cx="4045700" cy="851654"/>
          </a:xfrm>
        </p:grpSpPr>
        <p:grpSp>
          <p:nvGrpSpPr>
            <p:cNvPr id="65" name="Group 30">
              <a:extLst>
                <a:ext uri="{FF2B5EF4-FFF2-40B4-BE49-F238E27FC236}">
                  <a16:creationId xmlns:a16="http://schemas.microsoft.com/office/drawing/2014/main" id="{DACB00D6-A50C-E1CB-2D86-0FAEE84A30C1}"/>
                </a:ext>
              </a:extLst>
            </p:cNvPr>
            <p:cNvGrpSpPr/>
            <p:nvPr/>
          </p:nvGrpSpPr>
          <p:grpSpPr>
            <a:xfrm>
              <a:off x="0" y="-185401"/>
              <a:ext cx="4045700" cy="851654"/>
              <a:chOff x="0" y="-47625"/>
              <a:chExt cx="1039241" cy="218769"/>
            </a:xfrm>
          </p:grpSpPr>
          <p:sp>
            <p:nvSpPr>
              <p:cNvPr id="73" name="Freeform 31">
                <a:extLst>
                  <a:ext uri="{FF2B5EF4-FFF2-40B4-BE49-F238E27FC236}">
                    <a16:creationId xmlns:a16="http://schemas.microsoft.com/office/drawing/2014/main" id="{F1B20FAE-7479-3B0D-4060-2A3FFB5A06AE}"/>
                  </a:ext>
                </a:extLst>
              </p:cNvPr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0DB5EC"/>
              </a:solidFill>
              <a:ln w="9525" cap="rnd">
                <a:solidFill>
                  <a:srgbClr val="502B28"/>
                </a:solidFill>
                <a:prstDash val="solid"/>
                <a:round/>
              </a:ln>
            </p:spPr>
          </p:sp>
          <p:sp>
            <p:nvSpPr>
              <p:cNvPr id="74" name="TextBox 32">
                <a:extLst>
                  <a:ext uri="{FF2B5EF4-FFF2-40B4-BE49-F238E27FC236}">
                    <a16:creationId xmlns:a16="http://schemas.microsoft.com/office/drawing/2014/main" id="{D1784D0B-D615-4035-52DE-A3D1B6CF913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7" name="TextBox 33">
              <a:extLst>
                <a:ext uri="{FF2B5EF4-FFF2-40B4-BE49-F238E27FC236}">
                  <a16:creationId xmlns:a16="http://schemas.microsoft.com/office/drawing/2014/main" id="{836AF63C-BE5D-5BAC-E994-367A91B227C3}"/>
                </a:ext>
              </a:extLst>
            </p:cNvPr>
            <p:cNvSpPr txBox="1"/>
            <p:nvPr/>
          </p:nvSpPr>
          <p:spPr>
            <a:xfrm>
              <a:off x="292087" y="-16160"/>
              <a:ext cx="3461527" cy="6238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zh-CN" altLang="en-US" sz="2800" b="1" spc="279" dirty="0">
                  <a:solidFill>
                    <a:srgbClr val="FFFFFF"/>
                  </a:solidFill>
                  <a:ea typeface="思源黑体 1 Bold" panose="020B0800000000000000" charset="-122"/>
                </a:rPr>
                <a:t>我的发布</a:t>
              </a:r>
              <a:endParaRPr lang="en-US" sz="2800" b="1" spc="279" dirty="0">
                <a:solidFill>
                  <a:srgbClr val="FFFFFF"/>
                </a:solidFill>
                <a:ea typeface="思源黑体 1 Bold" panose="020B0800000000000000" charset="-122"/>
                <a:sym typeface="思源黑体 1 Bold" panose="020B0800000000000000" charset="-122"/>
              </a:endParaRPr>
            </a:p>
          </p:txBody>
        </p:sp>
      </p:grpSp>
      <p:pic>
        <p:nvPicPr>
          <p:cNvPr id="76" name="图片 75">
            <a:extLst>
              <a:ext uri="{FF2B5EF4-FFF2-40B4-BE49-F238E27FC236}">
                <a16:creationId xmlns:a16="http://schemas.microsoft.com/office/drawing/2014/main" id="{401BE9B1-74D0-C60D-74EF-031E7DCBFD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086" y="1590755"/>
            <a:ext cx="3906000" cy="693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401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AED57-7393-9B14-E1CF-51F25A06B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56">
            <a:extLst>
              <a:ext uri="{FF2B5EF4-FFF2-40B4-BE49-F238E27FC236}">
                <a16:creationId xmlns:a16="http://schemas.microsoft.com/office/drawing/2014/main" id="{D544C636-86FC-322A-27CA-D37F38C6B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0" t="3859" r="6756" b="4138"/>
          <a:stretch/>
        </p:blipFill>
        <p:spPr>
          <a:xfrm>
            <a:off x="1548710" y="1028700"/>
            <a:ext cx="4410521" cy="7971018"/>
          </a:xfrm>
          <a:prstGeom prst="rect">
            <a:avLst/>
          </a:prstGeom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7152DA43-2555-B548-66CA-0313C27604E8}"/>
              </a:ext>
            </a:extLst>
          </p:cNvPr>
          <p:cNvSpPr/>
          <p:nvPr/>
        </p:nvSpPr>
        <p:spPr>
          <a:xfrm rot="1032071">
            <a:off x="16534430" y="157237"/>
            <a:ext cx="1876069" cy="1376792"/>
          </a:xfrm>
          <a:custGeom>
            <a:avLst/>
            <a:gdLst/>
            <a:ahLst/>
            <a:cxnLst/>
            <a:rect l="l" t="t" r="r" b="b"/>
            <a:pathLst>
              <a:path w="1876069" h="1376792">
                <a:moveTo>
                  <a:pt x="0" y="0"/>
                </a:moveTo>
                <a:lnTo>
                  <a:pt x="1876069" y="0"/>
                </a:lnTo>
                <a:lnTo>
                  <a:pt x="1876069" y="1376792"/>
                </a:lnTo>
                <a:lnTo>
                  <a:pt x="0" y="13767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115115B-9FC6-92B7-3600-831031F87F60}"/>
              </a:ext>
            </a:extLst>
          </p:cNvPr>
          <p:cNvSpPr/>
          <p:nvPr/>
        </p:nvSpPr>
        <p:spPr>
          <a:xfrm rot="-6859366">
            <a:off x="15079737" y="8991791"/>
            <a:ext cx="6019579" cy="5778795"/>
          </a:xfrm>
          <a:custGeom>
            <a:avLst/>
            <a:gdLst/>
            <a:ahLst/>
            <a:cxnLst/>
            <a:rect l="l" t="t" r="r" b="b"/>
            <a:pathLst>
              <a:path w="6019579" h="5778795">
                <a:moveTo>
                  <a:pt x="0" y="0"/>
                </a:moveTo>
                <a:lnTo>
                  <a:pt x="6019578" y="0"/>
                </a:lnTo>
                <a:lnTo>
                  <a:pt x="6019578" y="5778795"/>
                </a:lnTo>
                <a:lnTo>
                  <a:pt x="0" y="57787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1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A6D6C55A-E89B-248B-EBDC-50395487E4A3}"/>
              </a:ext>
            </a:extLst>
          </p:cNvPr>
          <p:cNvSpPr/>
          <p:nvPr/>
        </p:nvSpPr>
        <p:spPr>
          <a:xfrm rot="-6671782" flipH="1">
            <a:off x="-2144196" y="7914497"/>
            <a:ext cx="6019579" cy="5778795"/>
          </a:xfrm>
          <a:custGeom>
            <a:avLst/>
            <a:gdLst/>
            <a:ahLst/>
            <a:cxnLst/>
            <a:rect l="l" t="t" r="r" b="b"/>
            <a:pathLst>
              <a:path w="6019579" h="5778795">
                <a:moveTo>
                  <a:pt x="6019579" y="0"/>
                </a:moveTo>
                <a:lnTo>
                  <a:pt x="0" y="0"/>
                </a:lnTo>
                <a:lnTo>
                  <a:pt x="0" y="5778796"/>
                </a:lnTo>
                <a:lnTo>
                  <a:pt x="6019579" y="5778796"/>
                </a:lnTo>
                <a:lnTo>
                  <a:pt x="6019579" y="0"/>
                </a:lnTo>
                <a:close/>
              </a:path>
            </a:pathLst>
          </a:custGeom>
          <a:blipFill>
            <a:blip r:embed="rId5">
              <a:alphaModFix amt="21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09337E7-3090-CE89-DA00-A97E0EE7BCB1}"/>
              </a:ext>
            </a:extLst>
          </p:cNvPr>
          <p:cNvSpPr txBox="1"/>
          <p:nvPr/>
        </p:nvSpPr>
        <p:spPr>
          <a:xfrm>
            <a:off x="7134620" y="827134"/>
            <a:ext cx="4018760" cy="810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75"/>
              </a:lnSpc>
              <a:spcBef>
                <a:spcPct val="0"/>
              </a:spcBef>
            </a:pPr>
            <a:r>
              <a:rPr lang="zh-CN" altLang="en-US" sz="4770" dirty="0">
                <a:solidFill>
                  <a:srgbClr val="0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字由点字倔强黑" panose="00020600040101010101" charset="-122"/>
                <a:sym typeface="字由点字倔强黑" panose="00020600040101010101" charset="-122"/>
              </a:rPr>
              <a:t>评论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0D20295C-3D72-8321-101D-6A7A3A8654AC}"/>
              </a:ext>
            </a:extLst>
          </p:cNvPr>
          <p:cNvGrpSpPr/>
          <p:nvPr/>
        </p:nvGrpSpPr>
        <p:grpSpPr>
          <a:xfrm>
            <a:off x="11198914" y="1212926"/>
            <a:ext cx="121895" cy="121895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97E07E2-AC05-8391-C28A-F6EF1385E69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D8EBBBF-F243-2321-FC50-AC44DE3F009A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9061" tIns="9061" rIns="9061" bIns="9061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645D20D7-90B9-2B6B-AE49-E4AA8E0B39E1}"/>
              </a:ext>
            </a:extLst>
          </p:cNvPr>
          <p:cNvGrpSpPr/>
          <p:nvPr/>
        </p:nvGrpSpPr>
        <p:grpSpPr>
          <a:xfrm>
            <a:off x="11092433" y="1212926"/>
            <a:ext cx="121895" cy="121895"/>
            <a:chOff x="0" y="0"/>
            <a:chExt cx="812800" cy="8128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807E364-6F16-A030-C510-23629AB0B33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A9BAF0D6-DECE-C35B-A54B-77F9F818D54E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9061" tIns="9061" rIns="9061" bIns="9061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74AD832F-6E0B-A168-E93B-1DE21118689B}"/>
              </a:ext>
            </a:extLst>
          </p:cNvPr>
          <p:cNvGrpSpPr/>
          <p:nvPr/>
        </p:nvGrpSpPr>
        <p:grpSpPr>
          <a:xfrm>
            <a:off x="7071532" y="1212926"/>
            <a:ext cx="121895" cy="121895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61A19162-B35E-CED4-728F-E89A657F19C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655CC698-28C4-9AB4-E7F6-7B200D7B7F86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9061" tIns="9061" rIns="9061" bIns="9061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F3F2751A-73B4-81BB-F705-73D0A5C5C82E}"/>
              </a:ext>
            </a:extLst>
          </p:cNvPr>
          <p:cNvGrpSpPr/>
          <p:nvPr/>
        </p:nvGrpSpPr>
        <p:grpSpPr>
          <a:xfrm>
            <a:off x="6963222" y="1212926"/>
            <a:ext cx="121895" cy="121895"/>
            <a:chOff x="0" y="0"/>
            <a:chExt cx="812800" cy="81280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BC63C4D5-A175-4703-6CA4-C88F36DEC3B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D4164537-CA7C-C9D4-AB6E-B90925DEB4A8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9061" tIns="9061" rIns="9061" bIns="9061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B961D188-89DF-02C5-011C-107F3F2D9A5F}"/>
              </a:ext>
            </a:extLst>
          </p:cNvPr>
          <p:cNvSpPr/>
          <p:nvPr/>
        </p:nvSpPr>
        <p:spPr>
          <a:xfrm rot="-917253">
            <a:off x="16942110" y="8900475"/>
            <a:ext cx="756366" cy="1130931"/>
          </a:xfrm>
          <a:custGeom>
            <a:avLst/>
            <a:gdLst/>
            <a:ahLst/>
            <a:cxnLst/>
            <a:rect l="l" t="t" r="r" b="b"/>
            <a:pathLst>
              <a:path w="756366" h="1130931">
                <a:moveTo>
                  <a:pt x="0" y="0"/>
                </a:moveTo>
                <a:lnTo>
                  <a:pt x="756366" y="0"/>
                </a:lnTo>
                <a:lnTo>
                  <a:pt x="756366" y="1130930"/>
                </a:lnTo>
                <a:lnTo>
                  <a:pt x="0" y="11309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484CC74A-4DCB-544D-2BAB-A0B1206DD361}"/>
              </a:ext>
            </a:extLst>
          </p:cNvPr>
          <p:cNvSpPr/>
          <p:nvPr/>
        </p:nvSpPr>
        <p:spPr>
          <a:xfrm rot="1733466" flipH="1">
            <a:off x="487410" y="8867839"/>
            <a:ext cx="756366" cy="1130931"/>
          </a:xfrm>
          <a:custGeom>
            <a:avLst/>
            <a:gdLst/>
            <a:ahLst/>
            <a:cxnLst/>
            <a:rect l="l" t="t" r="r" b="b"/>
            <a:pathLst>
              <a:path w="756366" h="1130931">
                <a:moveTo>
                  <a:pt x="756367" y="0"/>
                </a:moveTo>
                <a:lnTo>
                  <a:pt x="0" y="0"/>
                </a:lnTo>
                <a:lnTo>
                  <a:pt x="0" y="1130930"/>
                </a:lnTo>
                <a:lnTo>
                  <a:pt x="756367" y="1130930"/>
                </a:lnTo>
                <a:lnTo>
                  <a:pt x="756367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3C3C01D0-B064-7ED2-7FB0-C0B8FA860A8D}"/>
              </a:ext>
            </a:extLst>
          </p:cNvPr>
          <p:cNvSpPr/>
          <p:nvPr/>
        </p:nvSpPr>
        <p:spPr>
          <a:xfrm rot="-1434916">
            <a:off x="-3852077" y="-2905021"/>
            <a:ext cx="5011862" cy="4811388"/>
          </a:xfrm>
          <a:custGeom>
            <a:avLst/>
            <a:gdLst/>
            <a:ahLst/>
            <a:cxnLst/>
            <a:rect l="l" t="t" r="r" b="b"/>
            <a:pathLst>
              <a:path w="5011862" h="4811388">
                <a:moveTo>
                  <a:pt x="0" y="0"/>
                </a:moveTo>
                <a:lnTo>
                  <a:pt x="5011863" y="0"/>
                </a:lnTo>
                <a:lnTo>
                  <a:pt x="5011863" y="4811388"/>
                </a:lnTo>
                <a:lnTo>
                  <a:pt x="0" y="48113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1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57E3B310-86C6-3182-75BB-874E8F9BC4EF}"/>
              </a:ext>
            </a:extLst>
          </p:cNvPr>
          <p:cNvSpPr/>
          <p:nvPr/>
        </p:nvSpPr>
        <p:spPr>
          <a:xfrm>
            <a:off x="734024" y="419385"/>
            <a:ext cx="846387" cy="986948"/>
          </a:xfrm>
          <a:custGeom>
            <a:avLst/>
            <a:gdLst/>
            <a:ahLst/>
            <a:cxnLst/>
            <a:rect l="l" t="t" r="r" b="b"/>
            <a:pathLst>
              <a:path w="846387" h="986948">
                <a:moveTo>
                  <a:pt x="0" y="0"/>
                </a:moveTo>
                <a:lnTo>
                  <a:pt x="846387" y="0"/>
                </a:lnTo>
                <a:lnTo>
                  <a:pt x="846387" y="986948"/>
                </a:lnTo>
                <a:lnTo>
                  <a:pt x="0" y="9869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ABA0A561-7A70-8E79-002E-5274E81CBD92}"/>
              </a:ext>
            </a:extLst>
          </p:cNvPr>
          <p:cNvSpPr txBox="1"/>
          <p:nvPr/>
        </p:nvSpPr>
        <p:spPr>
          <a:xfrm>
            <a:off x="2316331" y="7290623"/>
            <a:ext cx="1848571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 b="1" u="none" strike="noStrike" spc="279">
                <a:solidFill>
                  <a:srgbClr val="FFFFFF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流程步骤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4610AF3F-E7E3-33BA-FBB1-D4216EE84BD3}"/>
              </a:ext>
            </a:extLst>
          </p:cNvPr>
          <p:cNvSpPr txBox="1"/>
          <p:nvPr/>
        </p:nvSpPr>
        <p:spPr>
          <a:xfrm>
            <a:off x="9291800" y="2867137"/>
            <a:ext cx="4599678" cy="1485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2B2A2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每个笔记下方提供评论区，展示所有用户对该笔记的评论。</a:t>
            </a:r>
            <a:endParaRPr lang="en-US" altLang="zh-CN" sz="2000" dirty="0">
              <a:solidFill>
                <a:srgbClr val="2B2A2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2B2A2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评论以时间顺序排列，最早的评论优先显示，方便用户快速了解互动动态。</a:t>
            </a:r>
            <a:endParaRPr lang="en-US" altLang="zh-CN" sz="2000" dirty="0">
              <a:solidFill>
                <a:srgbClr val="2B2A2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78FBE733-DA9C-0DAD-E861-9C9FE3BCA5EF}"/>
              </a:ext>
            </a:extLst>
          </p:cNvPr>
          <p:cNvSpPr txBox="1"/>
          <p:nvPr/>
        </p:nvSpPr>
        <p:spPr>
          <a:xfrm>
            <a:off x="9388327" y="5446026"/>
            <a:ext cx="4503151" cy="1485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2B2A2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支持不同用户对同一笔记进行评论，鼓励多元化的观点和讨论。显示评论者的头像和用户名，增强社区氛围。</a:t>
            </a:r>
            <a:endParaRPr lang="en-US" altLang="zh-CN" sz="2000" dirty="0">
              <a:solidFill>
                <a:srgbClr val="2B2A2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ts val="3000"/>
              </a:lnSpc>
              <a:spcBef>
                <a:spcPct val="0"/>
              </a:spcBef>
            </a:pPr>
            <a:endParaRPr lang="en-US" sz="2000" dirty="0">
              <a:solidFill>
                <a:srgbClr val="2B2A2A"/>
              </a:solidFill>
              <a:latin typeface="黑体" panose="02010609060101010101" pitchFamily="49" charset="-122"/>
              <a:ea typeface="黑体" panose="02010609060101010101" pitchFamily="49" charset="-122"/>
              <a:sym typeface="思源黑体 1" panose="020B0500000000000000" charset="-122"/>
            </a:endParaRPr>
          </a:p>
        </p:txBody>
      </p:sp>
      <p:grpSp>
        <p:nvGrpSpPr>
          <p:cNvPr id="29" name="Group 29">
            <a:extLst>
              <a:ext uri="{FF2B5EF4-FFF2-40B4-BE49-F238E27FC236}">
                <a16:creationId xmlns:a16="http://schemas.microsoft.com/office/drawing/2014/main" id="{257B00C6-37FC-E664-C2C6-055C8085F1C8}"/>
              </a:ext>
            </a:extLst>
          </p:cNvPr>
          <p:cNvGrpSpPr/>
          <p:nvPr/>
        </p:nvGrpSpPr>
        <p:grpSpPr>
          <a:xfrm>
            <a:off x="9388327" y="2079282"/>
            <a:ext cx="3034275" cy="511809"/>
            <a:chOff x="0" y="-16160"/>
            <a:chExt cx="4045700" cy="682413"/>
          </a:xfrm>
        </p:grpSpPr>
        <p:grpSp>
          <p:nvGrpSpPr>
            <p:cNvPr id="30" name="Group 30">
              <a:extLst>
                <a:ext uri="{FF2B5EF4-FFF2-40B4-BE49-F238E27FC236}">
                  <a16:creationId xmlns:a16="http://schemas.microsoft.com/office/drawing/2014/main" id="{57CB85EF-7016-33EC-C7E1-162930BD344E}"/>
                </a:ext>
              </a:extLst>
            </p:cNvPr>
            <p:cNvGrpSpPr/>
            <p:nvPr/>
          </p:nvGrpSpPr>
          <p:grpSpPr>
            <a:xfrm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E101583E-7062-D7E5-510A-54AAE3738BC8}"/>
                  </a:ext>
                </a:extLst>
              </p:cNvPr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0DB5EC"/>
              </a:solidFill>
              <a:ln w="9525" cap="rnd">
                <a:solidFill>
                  <a:srgbClr val="502B28"/>
                </a:solidFill>
                <a:prstDash val="solid"/>
                <a:round/>
              </a:ln>
            </p:spPr>
          </p:sp>
          <p:sp>
            <p:nvSpPr>
              <p:cNvPr id="32" name="TextBox 32">
                <a:extLst>
                  <a:ext uri="{FF2B5EF4-FFF2-40B4-BE49-F238E27FC236}">
                    <a16:creationId xmlns:a16="http://schemas.microsoft.com/office/drawing/2014/main" id="{B3013153-D834-FA98-41F1-4807B910D2F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3" name="TextBox 33">
              <a:extLst>
                <a:ext uri="{FF2B5EF4-FFF2-40B4-BE49-F238E27FC236}">
                  <a16:creationId xmlns:a16="http://schemas.microsoft.com/office/drawing/2014/main" id="{B4A8D3DA-9B65-B6BD-7083-690C74BEBA42}"/>
                </a:ext>
              </a:extLst>
            </p:cNvPr>
            <p:cNvSpPr txBox="1"/>
            <p:nvPr/>
          </p:nvSpPr>
          <p:spPr>
            <a:xfrm>
              <a:off x="292087" y="-16160"/>
              <a:ext cx="3461527" cy="6238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zh-CN" altLang="en-US" sz="2800" b="1" spc="279" dirty="0">
                  <a:solidFill>
                    <a:srgbClr val="FFFFFF"/>
                  </a:solidFill>
                  <a:ea typeface="思源黑体 1 Bold" panose="020B0800000000000000" charset="-122"/>
                </a:rPr>
                <a:t>评论展示</a:t>
              </a:r>
              <a:endParaRPr lang="en-US" sz="2800" b="1" spc="279" dirty="0">
                <a:solidFill>
                  <a:srgbClr val="FFFFFF"/>
                </a:solidFill>
                <a:ea typeface="思源黑体 1 Bold" panose="020B0800000000000000" charset="-122"/>
                <a:sym typeface="思源黑体 1 Bold" panose="020B0800000000000000" charset="-122"/>
              </a:endParaRPr>
            </a:p>
          </p:txBody>
        </p:sp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A084F17E-A9F5-9EEF-1054-0B4EDEAB1BCC}"/>
              </a:ext>
            </a:extLst>
          </p:cNvPr>
          <p:cNvGrpSpPr/>
          <p:nvPr/>
        </p:nvGrpSpPr>
        <p:grpSpPr>
          <a:xfrm>
            <a:off x="9388327" y="4706096"/>
            <a:ext cx="3034275" cy="511809"/>
            <a:chOff x="0" y="-16160"/>
            <a:chExt cx="4045700" cy="682413"/>
          </a:xfrm>
        </p:grpSpPr>
        <p:grpSp>
          <p:nvGrpSpPr>
            <p:cNvPr id="40" name="Group 40">
              <a:extLst>
                <a:ext uri="{FF2B5EF4-FFF2-40B4-BE49-F238E27FC236}">
                  <a16:creationId xmlns:a16="http://schemas.microsoft.com/office/drawing/2014/main" id="{FCA2CF7E-A1D0-8DC2-B118-8824D99AED84}"/>
                </a:ext>
              </a:extLst>
            </p:cNvPr>
            <p:cNvGrpSpPr/>
            <p:nvPr/>
          </p:nvGrpSpPr>
          <p:grpSpPr>
            <a:xfrm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41" name="Freeform 41">
                <a:extLst>
                  <a:ext uri="{FF2B5EF4-FFF2-40B4-BE49-F238E27FC236}">
                    <a16:creationId xmlns:a16="http://schemas.microsoft.com/office/drawing/2014/main" id="{3A104CF4-23E1-321C-46A3-A61A59E79CE9}"/>
                  </a:ext>
                </a:extLst>
              </p:cNvPr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0DB5EC"/>
              </a:solidFill>
              <a:ln w="9525" cap="rnd">
                <a:solidFill>
                  <a:srgbClr val="502B28"/>
                </a:solidFill>
                <a:prstDash val="solid"/>
                <a:round/>
              </a:ln>
            </p:spPr>
          </p:sp>
          <p:sp>
            <p:nvSpPr>
              <p:cNvPr id="42" name="TextBox 42">
                <a:extLst>
                  <a:ext uri="{FF2B5EF4-FFF2-40B4-BE49-F238E27FC236}">
                    <a16:creationId xmlns:a16="http://schemas.microsoft.com/office/drawing/2014/main" id="{C5A5BF8C-AC91-4EA2-E0FB-D0FD49ECB53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3" name="TextBox 43">
              <a:extLst>
                <a:ext uri="{FF2B5EF4-FFF2-40B4-BE49-F238E27FC236}">
                  <a16:creationId xmlns:a16="http://schemas.microsoft.com/office/drawing/2014/main" id="{E6346804-38FB-8653-3D0B-AC3219A0CA61}"/>
                </a:ext>
              </a:extLst>
            </p:cNvPr>
            <p:cNvSpPr txBox="1"/>
            <p:nvPr/>
          </p:nvSpPr>
          <p:spPr>
            <a:xfrm>
              <a:off x="292087" y="-16160"/>
              <a:ext cx="3461527" cy="6238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zh-CN" altLang="en-US" sz="2800" b="1" spc="279" dirty="0">
                  <a:solidFill>
                    <a:srgbClr val="FFFFFF"/>
                  </a:solidFill>
                  <a:ea typeface="思源黑体 1 Bold" panose="020B0800000000000000" charset="-122"/>
                </a:rPr>
                <a:t>多用户参与</a:t>
              </a:r>
              <a:endParaRPr lang="en-US" sz="2800" b="1" spc="279" dirty="0">
                <a:solidFill>
                  <a:srgbClr val="FFFFFF"/>
                </a:solidFill>
                <a:ea typeface="思源黑体 1 Bold" panose="020B0800000000000000" charset="-122"/>
                <a:sym typeface="思源黑体 1 Bold" panose="020B0800000000000000" charset="-122"/>
              </a:endParaRPr>
            </a:p>
          </p:txBody>
        </p:sp>
      </p:grpSp>
      <p:grpSp>
        <p:nvGrpSpPr>
          <p:cNvPr id="53" name="Group 29">
            <a:extLst>
              <a:ext uri="{FF2B5EF4-FFF2-40B4-BE49-F238E27FC236}">
                <a16:creationId xmlns:a16="http://schemas.microsoft.com/office/drawing/2014/main" id="{611E3ACE-F0E3-D3F0-B93F-C78B6DD19738}"/>
              </a:ext>
            </a:extLst>
          </p:cNvPr>
          <p:cNvGrpSpPr/>
          <p:nvPr/>
        </p:nvGrpSpPr>
        <p:grpSpPr>
          <a:xfrm>
            <a:off x="9287380" y="6953020"/>
            <a:ext cx="3034275" cy="511809"/>
            <a:chOff x="0" y="-16160"/>
            <a:chExt cx="4045700" cy="682413"/>
          </a:xfrm>
        </p:grpSpPr>
        <p:grpSp>
          <p:nvGrpSpPr>
            <p:cNvPr id="54" name="Group 30">
              <a:extLst>
                <a:ext uri="{FF2B5EF4-FFF2-40B4-BE49-F238E27FC236}">
                  <a16:creationId xmlns:a16="http://schemas.microsoft.com/office/drawing/2014/main" id="{71DEC672-02C1-8118-2A0A-49C210548774}"/>
                </a:ext>
              </a:extLst>
            </p:cNvPr>
            <p:cNvGrpSpPr/>
            <p:nvPr/>
          </p:nvGrpSpPr>
          <p:grpSpPr>
            <a:xfrm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56" name="Freeform 31">
                <a:extLst>
                  <a:ext uri="{FF2B5EF4-FFF2-40B4-BE49-F238E27FC236}">
                    <a16:creationId xmlns:a16="http://schemas.microsoft.com/office/drawing/2014/main" id="{1CDB6754-82CD-3EFD-B5E1-BE647B276795}"/>
                  </a:ext>
                </a:extLst>
              </p:cNvPr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0DB5EC"/>
              </a:solidFill>
              <a:ln w="9525" cap="rnd">
                <a:solidFill>
                  <a:srgbClr val="502B28"/>
                </a:solidFill>
                <a:prstDash val="solid"/>
                <a:round/>
              </a:ln>
            </p:spPr>
          </p:sp>
          <p:sp>
            <p:nvSpPr>
              <p:cNvPr id="58" name="TextBox 32">
                <a:extLst>
                  <a:ext uri="{FF2B5EF4-FFF2-40B4-BE49-F238E27FC236}">
                    <a16:creationId xmlns:a16="http://schemas.microsoft.com/office/drawing/2014/main" id="{FC16AADD-665B-9DCA-8F7B-BDD3C848D70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5" name="TextBox 33">
              <a:extLst>
                <a:ext uri="{FF2B5EF4-FFF2-40B4-BE49-F238E27FC236}">
                  <a16:creationId xmlns:a16="http://schemas.microsoft.com/office/drawing/2014/main" id="{00352933-E297-4C28-C853-CA5D09F90634}"/>
                </a:ext>
              </a:extLst>
            </p:cNvPr>
            <p:cNvSpPr txBox="1"/>
            <p:nvPr/>
          </p:nvSpPr>
          <p:spPr>
            <a:xfrm>
              <a:off x="292087" y="-16160"/>
              <a:ext cx="3461527" cy="6238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zh-CN" altLang="en-US" sz="2800" b="1" spc="279" dirty="0">
                  <a:solidFill>
                    <a:srgbClr val="FFFFFF"/>
                  </a:solidFill>
                  <a:ea typeface="思源黑体 1 Bold" panose="020B0800000000000000" charset="-122"/>
                </a:rPr>
                <a:t>评论输入框</a:t>
              </a:r>
              <a:endParaRPr lang="en-US" sz="2800" b="1" spc="279" dirty="0">
                <a:solidFill>
                  <a:srgbClr val="FFFFFF"/>
                </a:solidFill>
                <a:ea typeface="思源黑体 1 Bold" panose="020B0800000000000000" charset="-122"/>
                <a:sym typeface="思源黑体 1 Bold" panose="020B0800000000000000" charset="-122"/>
              </a:endParaRPr>
            </a:p>
          </p:txBody>
        </p:sp>
      </p:grpSp>
      <p:sp>
        <p:nvSpPr>
          <p:cNvPr id="64" name="TextBox 27">
            <a:extLst>
              <a:ext uri="{FF2B5EF4-FFF2-40B4-BE49-F238E27FC236}">
                <a16:creationId xmlns:a16="http://schemas.microsoft.com/office/drawing/2014/main" id="{671B4850-E30E-9EC9-0A2A-C0559B7A1DC6}"/>
              </a:ext>
            </a:extLst>
          </p:cNvPr>
          <p:cNvSpPr txBox="1"/>
          <p:nvPr/>
        </p:nvSpPr>
        <p:spPr>
          <a:xfrm>
            <a:off x="9506439" y="7755057"/>
            <a:ext cx="4503151" cy="716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2B2A2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提供简洁的评论输入框，用户可以快速输入自己的评论内容。</a:t>
            </a:r>
            <a:endParaRPr lang="en-US" sz="2000" dirty="0">
              <a:solidFill>
                <a:srgbClr val="2B2A2A"/>
              </a:solidFill>
              <a:latin typeface="黑体" panose="02010609060101010101" pitchFamily="49" charset="-122"/>
              <a:ea typeface="黑体" panose="02010609060101010101" pitchFamily="49" charset="-122"/>
              <a:sym typeface="思源黑体 1" panose="020B0500000000000000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852C4F17-C7DE-9911-A3DF-6A9C922189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158" y="1559118"/>
            <a:ext cx="3906000" cy="704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932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763455">
            <a:off x="-4470297" y="6910136"/>
            <a:ext cx="8694891" cy="3886542"/>
          </a:xfrm>
          <a:custGeom>
            <a:avLst/>
            <a:gdLst/>
            <a:ahLst/>
            <a:cxnLst/>
            <a:rect l="l" t="t" r="r" b="b"/>
            <a:pathLst>
              <a:path w="8694891" h="3886542">
                <a:moveTo>
                  <a:pt x="0" y="0"/>
                </a:moveTo>
                <a:lnTo>
                  <a:pt x="8694891" y="0"/>
                </a:lnTo>
                <a:lnTo>
                  <a:pt x="8694891" y="3886541"/>
                </a:lnTo>
                <a:lnTo>
                  <a:pt x="0" y="38865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20613">
            <a:off x="14038282" y="237011"/>
            <a:ext cx="5536235" cy="4062882"/>
          </a:xfrm>
          <a:custGeom>
            <a:avLst/>
            <a:gdLst/>
            <a:ahLst/>
            <a:cxnLst/>
            <a:rect l="l" t="t" r="r" b="b"/>
            <a:pathLst>
              <a:path w="5536235" h="4062882">
                <a:moveTo>
                  <a:pt x="0" y="0"/>
                </a:moveTo>
                <a:lnTo>
                  <a:pt x="5536235" y="0"/>
                </a:lnTo>
                <a:lnTo>
                  <a:pt x="5536235" y="4062882"/>
                </a:lnTo>
                <a:lnTo>
                  <a:pt x="0" y="40628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6859366">
            <a:off x="12773776" y="7390088"/>
            <a:ext cx="9805524" cy="9413303"/>
          </a:xfrm>
          <a:custGeom>
            <a:avLst/>
            <a:gdLst/>
            <a:ahLst/>
            <a:cxnLst/>
            <a:rect l="l" t="t" r="r" b="b"/>
            <a:pathLst>
              <a:path w="9805524" h="9413303">
                <a:moveTo>
                  <a:pt x="0" y="0"/>
                </a:moveTo>
                <a:lnTo>
                  <a:pt x="9805524" y="0"/>
                </a:lnTo>
                <a:lnTo>
                  <a:pt x="9805524" y="9413303"/>
                </a:lnTo>
                <a:lnTo>
                  <a:pt x="0" y="94133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6783776" y="1247554"/>
            <a:ext cx="4720449" cy="1309363"/>
            <a:chOff x="0" y="0"/>
            <a:chExt cx="6293932" cy="1745818"/>
          </a:xfrm>
        </p:grpSpPr>
        <p:grpSp>
          <p:nvGrpSpPr>
            <p:cNvPr id="6" name="Group 6"/>
            <p:cNvGrpSpPr/>
            <p:nvPr/>
          </p:nvGrpSpPr>
          <p:grpSpPr>
            <a:xfrm>
              <a:off x="1525065" y="0"/>
              <a:ext cx="1745818" cy="1745818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9850" tIns="39850" rIns="39850" bIns="39850" rtlCol="0" anchor="ctr"/>
              <a:lstStyle/>
              <a:p>
                <a:pPr marL="0" lvl="0" indent="0" algn="ctr">
                  <a:lnSpc>
                    <a:spcPts val="35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0" y="0"/>
              <a:ext cx="1745818" cy="1745818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9850" tIns="39850" rIns="39850" bIns="39850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4548114" y="0"/>
              <a:ext cx="1745818" cy="1745818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9850" tIns="39850" rIns="39850" bIns="39850" rtlCol="0" anchor="ctr"/>
              <a:lstStyle/>
              <a:p>
                <a:pPr marL="0" lvl="0" indent="0" algn="ctr">
                  <a:lnSpc>
                    <a:spcPts val="35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2996866" y="0"/>
              <a:ext cx="1745818" cy="1745818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9850" tIns="39850" rIns="39850" bIns="39850" rtlCol="0" anchor="ctr"/>
              <a:lstStyle/>
              <a:p>
                <a:pPr marL="0" lvl="0" indent="0" algn="ctr">
                  <a:lnSpc>
                    <a:spcPts val="350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6586811" y="6030755"/>
            <a:ext cx="5114377" cy="902419"/>
            <a:chOff x="0" y="0"/>
            <a:chExt cx="6819170" cy="1203225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6819170" cy="1203225"/>
              <a:chOff x="0" y="0"/>
              <a:chExt cx="841428" cy="148468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41428" cy="148468"/>
              </a:xfrm>
              <a:custGeom>
                <a:avLst/>
                <a:gdLst/>
                <a:ahLst/>
                <a:cxnLst/>
                <a:rect l="l" t="t" r="r" b="b"/>
                <a:pathLst>
                  <a:path w="841428" h="148468">
                    <a:moveTo>
                      <a:pt x="0" y="0"/>
                    </a:moveTo>
                    <a:lnTo>
                      <a:pt x="841428" y="0"/>
                    </a:lnTo>
                    <a:lnTo>
                      <a:pt x="841428" y="148468"/>
                    </a:lnTo>
                    <a:lnTo>
                      <a:pt x="0" y="148468"/>
                    </a:lnTo>
                    <a:close/>
                  </a:path>
                </a:pathLst>
              </a:custGeom>
              <a:solidFill>
                <a:srgbClr val="0DB5EC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841428" cy="186568"/>
              </a:xfrm>
              <a:prstGeom prst="rect">
                <a:avLst/>
              </a:prstGeom>
            </p:spPr>
            <p:txBody>
              <a:bodyPr lIns="81323" tIns="81323" rIns="81323" bIns="8132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0" y="163861"/>
              <a:ext cx="6819170" cy="908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80"/>
                </a:lnSpc>
              </a:pPr>
              <a:r>
                <a:rPr lang="zh-CN" altLang="en-US" sz="4480" b="1" dirty="0">
                  <a:solidFill>
                    <a:srgbClr val="FFFFFF"/>
                  </a:solidFill>
                  <a:latin typeface="阿里巴巴普惠体 Medium" panose="00020600040101010101" charset="-122"/>
                  <a:ea typeface="阿里巴巴普惠体 Medium" panose="00020600040101010101" charset="-122"/>
                  <a:cs typeface="阿里巴巴普惠体 Medium" panose="00020600040101010101" charset="-122"/>
                  <a:sym typeface="阿里巴巴普惠体 Medium" panose="00020600040101010101" charset="-122"/>
                </a:rPr>
                <a:t>开发技术</a:t>
              </a:r>
              <a:endParaRPr lang="en-US" sz="4480" b="1" dirty="0">
                <a:solidFill>
                  <a:srgbClr val="FFFFFF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endParaRPr>
            </a:p>
          </p:txBody>
        </p:sp>
      </p:grpSp>
      <p:sp>
        <p:nvSpPr>
          <p:cNvPr id="23" name="Freeform 23"/>
          <p:cNvSpPr/>
          <p:nvPr/>
        </p:nvSpPr>
        <p:spPr>
          <a:xfrm rot="-4180944">
            <a:off x="15358029" y="7009756"/>
            <a:ext cx="1512733" cy="2261861"/>
          </a:xfrm>
          <a:custGeom>
            <a:avLst/>
            <a:gdLst/>
            <a:ahLst/>
            <a:cxnLst/>
            <a:rect l="l" t="t" r="r" b="b"/>
            <a:pathLst>
              <a:path w="1512733" h="2261861">
                <a:moveTo>
                  <a:pt x="0" y="0"/>
                </a:moveTo>
                <a:lnTo>
                  <a:pt x="1512733" y="0"/>
                </a:lnTo>
                <a:lnTo>
                  <a:pt x="1512733" y="2261862"/>
                </a:lnTo>
                <a:lnTo>
                  <a:pt x="0" y="22618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1434916">
            <a:off x="-4902762" y="-5539826"/>
            <a:ext cx="9805524" cy="9413303"/>
          </a:xfrm>
          <a:custGeom>
            <a:avLst/>
            <a:gdLst/>
            <a:ahLst/>
            <a:cxnLst/>
            <a:rect l="l" t="t" r="r" b="b"/>
            <a:pathLst>
              <a:path w="9805524" h="9413303">
                <a:moveTo>
                  <a:pt x="0" y="0"/>
                </a:moveTo>
                <a:lnTo>
                  <a:pt x="9805524" y="0"/>
                </a:lnTo>
                <a:lnTo>
                  <a:pt x="9805524" y="9413303"/>
                </a:lnTo>
                <a:lnTo>
                  <a:pt x="0" y="94133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1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2331518" y="508367"/>
            <a:ext cx="1639535" cy="1911815"/>
          </a:xfrm>
          <a:custGeom>
            <a:avLst/>
            <a:gdLst/>
            <a:ahLst/>
            <a:cxnLst/>
            <a:rect l="l" t="t" r="r" b="b"/>
            <a:pathLst>
              <a:path w="1639535" h="1911815">
                <a:moveTo>
                  <a:pt x="0" y="0"/>
                </a:moveTo>
                <a:lnTo>
                  <a:pt x="1639536" y="0"/>
                </a:lnTo>
                <a:lnTo>
                  <a:pt x="1639536" y="1911815"/>
                </a:lnTo>
                <a:lnTo>
                  <a:pt x="0" y="19118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6634749" y="1318935"/>
            <a:ext cx="5018502" cy="1052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75"/>
              </a:lnSpc>
              <a:spcBef>
                <a:spcPct val="0"/>
              </a:spcBef>
            </a:pPr>
            <a:r>
              <a:rPr lang="en-US" sz="6195" spc="2490">
                <a:solidFill>
                  <a:srgbClr val="0D72E2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第三部分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451648" y="2978555"/>
            <a:ext cx="3384703" cy="1516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25"/>
              </a:lnSpc>
              <a:spcBef>
                <a:spcPct val="0"/>
              </a:spcBef>
            </a:pPr>
            <a:r>
              <a:rPr lang="en-US" sz="9020" dirty="0">
                <a:solidFill>
                  <a:srgbClr val="1C1D1D"/>
                </a:solidFill>
                <a:latin typeface="Arial Black" panose="020B0A04020102020204" pitchFamily="34" charset="0"/>
                <a:ea typeface="字由点字倔强黑" panose="00020600040101010101" charset="-122"/>
                <a:sym typeface="字由点字倔强黑" panose="00020600040101010101" charset="-122"/>
              </a:rPr>
              <a:t>03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C47D5E72-723F-F560-702D-604361B6AB19}"/>
              </a:ext>
            </a:extLst>
          </p:cNvPr>
          <p:cNvSpPr/>
          <p:nvPr/>
        </p:nvSpPr>
        <p:spPr>
          <a:xfrm>
            <a:off x="11840819" y="769083"/>
            <a:ext cx="2514600" cy="150059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前端</a:t>
            </a: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664FA170-C598-90EE-2C0A-52C6AB35BE3B}"/>
              </a:ext>
            </a:extLst>
          </p:cNvPr>
          <p:cNvSpPr/>
          <p:nvPr/>
        </p:nvSpPr>
        <p:spPr>
          <a:xfrm>
            <a:off x="3020258" y="3390900"/>
            <a:ext cx="2514600" cy="150059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前端</a:t>
            </a:r>
          </a:p>
        </p:txBody>
      </p:sp>
      <p:sp>
        <p:nvSpPr>
          <p:cNvPr id="2" name="Freeform 2"/>
          <p:cNvSpPr/>
          <p:nvPr/>
        </p:nvSpPr>
        <p:spPr>
          <a:xfrm rot="1032071">
            <a:off x="16534430" y="157237"/>
            <a:ext cx="1876069" cy="1376792"/>
          </a:xfrm>
          <a:custGeom>
            <a:avLst/>
            <a:gdLst/>
            <a:ahLst/>
            <a:cxnLst/>
            <a:rect l="l" t="t" r="r" b="b"/>
            <a:pathLst>
              <a:path w="1876069" h="1376792">
                <a:moveTo>
                  <a:pt x="0" y="0"/>
                </a:moveTo>
                <a:lnTo>
                  <a:pt x="1876069" y="0"/>
                </a:lnTo>
                <a:lnTo>
                  <a:pt x="1876069" y="1376792"/>
                </a:lnTo>
                <a:lnTo>
                  <a:pt x="0" y="1376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859366">
            <a:off x="15079737" y="8991791"/>
            <a:ext cx="6019579" cy="5778795"/>
          </a:xfrm>
          <a:custGeom>
            <a:avLst/>
            <a:gdLst/>
            <a:ahLst/>
            <a:cxnLst/>
            <a:rect l="l" t="t" r="r" b="b"/>
            <a:pathLst>
              <a:path w="6019579" h="5778795">
                <a:moveTo>
                  <a:pt x="0" y="0"/>
                </a:moveTo>
                <a:lnTo>
                  <a:pt x="6019578" y="0"/>
                </a:lnTo>
                <a:lnTo>
                  <a:pt x="6019578" y="5778795"/>
                </a:lnTo>
                <a:lnTo>
                  <a:pt x="0" y="57787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6671782" flipH="1">
            <a:off x="-2144196" y="7914497"/>
            <a:ext cx="6019579" cy="5778795"/>
          </a:xfrm>
          <a:custGeom>
            <a:avLst/>
            <a:gdLst/>
            <a:ahLst/>
            <a:cxnLst/>
            <a:rect l="l" t="t" r="r" b="b"/>
            <a:pathLst>
              <a:path w="6019579" h="5778795">
                <a:moveTo>
                  <a:pt x="6019579" y="0"/>
                </a:moveTo>
                <a:lnTo>
                  <a:pt x="0" y="0"/>
                </a:lnTo>
                <a:lnTo>
                  <a:pt x="0" y="5778796"/>
                </a:lnTo>
                <a:lnTo>
                  <a:pt x="6019579" y="5778796"/>
                </a:lnTo>
                <a:lnTo>
                  <a:pt x="6019579" y="0"/>
                </a:lnTo>
                <a:close/>
              </a:path>
            </a:pathLst>
          </a:custGeom>
          <a:blipFill>
            <a:blip r:embed="rId3">
              <a:alphaModFix amt="2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134620" y="827134"/>
            <a:ext cx="4018760" cy="807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75"/>
              </a:lnSpc>
              <a:spcBef>
                <a:spcPct val="0"/>
              </a:spcBef>
            </a:pPr>
            <a:r>
              <a:rPr lang="zh-CN" altLang="en-US" sz="4770" b="1">
                <a:solidFill>
                  <a:srgbClr val="000000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开发</a:t>
            </a:r>
            <a:r>
              <a:rPr lang="zh-CN" altLang="en-US" sz="4770" b="1" dirty="0">
                <a:solidFill>
                  <a:srgbClr val="000000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技术</a:t>
            </a:r>
            <a:endParaRPr lang="en-US" sz="4770" b="1" dirty="0">
              <a:solidFill>
                <a:srgbClr val="000000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1198914" y="1212926"/>
            <a:ext cx="121895" cy="12189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9061" tIns="9061" rIns="9061" bIns="9061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092433" y="1212926"/>
            <a:ext cx="121895" cy="12189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9061" tIns="9061" rIns="9061" bIns="9061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071532" y="1212926"/>
            <a:ext cx="121895" cy="12189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9061" tIns="9061" rIns="9061" bIns="9061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963222" y="1212926"/>
            <a:ext cx="121895" cy="12189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9061" tIns="9061" rIns="9061" bIns="9061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 rot="-917253">
            <a:off x="16942110" y="8900475"/>
            <a:ext cx="756366" cy="1130931"/>
          </a:xfrm>
          <a:custGeom>
            <a:avLst/>
            <a:gdLst/>
            <a:ahLst/>
            <a:cxnLst/>
            <a:rect l="l" t="t" r="r" b="b"/>
            <a:pathLst>
              <a:path w="756366" h="1130931">
                <a:moveTo>
                  <a:pt x="0" y="0"/>
                </a:moveTo>
                <a:lnTo>
                  <a:pt x="756366" y="0"/>
                </a:lnTo>
                <a:lnTo>
                  <a:pt x="756366" y="1130930"/>
                </a:lnTo>
                <a:lnTo>
                  <a:pt x="0" y="11309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1733466" flipH="1">
            <a:off x="487410" y="8867839"/>
            <a:ext cx="756366" cy="1130931"/>
          </a:xfrm>
          <a:custGeom>
            <a:avLst/>
            <a:gdLst/>
            <a:ahLst/>
            <a:cxnLst/>
            <a:rect l="l" t="t" r="r" b="b"/>
            <a:pathLst>
              <a:path w="756366" h="1130931">
                <a:moveTo>
                  <a:pt x="756367" y="0"/>
                </a:moveTo>
                <a:lnTo>
                  <a:pt x="0" y="0"/>
                </a:lnTo>
                <a:lnTo>
                  <a:pt x="0" y="1130930"/>
                </a:lnTo>
                <a:lnTo>
                  <a:pt x="756367" y="1130930"/>
                </a:lnTo>
                <a:lnTo>
                  <a:pt x="756367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1434916">
            <a:off x="-3852077" y="-2905021"/>
            <a:ext cx="5011862" cy="4811388"/>
          </a:xfrm>
          <a:custGeom>
            <a:avLst/>
            <a:gdLst/>
            <a:ahLst/>
            <a:cxnLst/>
            <a:rect l="l" t="t" r="r" b="b"/>
            <a:pathLst>
              <a:path w="5011862" h="4811388">
                <a:moveTo>
                  <a:pt x="0" y="0"/>
                </a:moveTo>
                <a:lnTo>
                  <a:pt x="5011863" y="0"/>
                </a:lnTo>
                <a:lnTo>
                  <a:pt x="5011863" y="4811388"/>
                </a:lnTo>
                <a:lnTo>
                  <a:pt x="0" y="48113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1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734024" y="419385"/>
            <a:ext cx="846387" cy="986948"/>
          </a:xfrm>
          <a:custGeom>
            <a:avLst/>
            <a:gdLst/>
            <a:ahLst/>
            <a:cxnLst/>
            <a:rect l="l" t="t" r="r" b="b"/>
            <a:pathLst>
              <a:path w="846387" h="986948">
                <a:moveTo>
                  <a:pt x="0" y="0"/>
                </a:moveTo>
                <a:lnTo>
                  <a:pt x="846387" y="0"/>
                </a:lnTo>
                <a:lnTo>
                  <a:pt x="846387" y="986948"/>
                </a:lnTo>
                <a:lnTo>
                  <a:pt x="0" y="9869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2316331" y="5829039"/>
            <a:ext cx="1848571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 b="1" u="none" strike="noStrike" spc="279">
                <a:solidFill>
                  <a:srgbClr val="FFFFFF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流程步骤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8901124" y="1728292"/>
            <a:ext cx="8079655" cy="2942637"/>
            <a:chOff x="0" y="0"/>
            <a:chExt cx="2127975" cy="77501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127975" cy="775016"/>
            </a:xfrm>
            <a:custGeom>
              <a:avLst/>
              <a:gdLst/>
              <a:ahLst/>
              <a:cxnLst/>
              <a:rect l="l" t="t" r="r" b="b"/>
              <a:pathLst>
                <a:path w="2127975" h="775016">
                  <a:moveTo>
                    <a:pt x="19164" y="0"/>
                  </a:moveTo>
                  <a:lnTo>
                    <a:pt x="2108811" y="0"/>
                  </a:lnTo>
                  <a:cubicBezTo>
                    <a:pt x="2119395" y="0"/>
                    <a:pt x="2127975" y="8580"/>
                    <a:pt x="2127975" y="19164"/>
                  </a:cubicBezTo>
                  <a:lnTo>
                    <a:pt x="2127975" y="755852"/>
                  </a:lnTo>
                  <a:cubicBezTo>
                    <a:pt x="2127975" y="766436"/>
                    <a:pt x="2119395" y="775016"/>
                    <a:pt x="2108811" y="775016"/>
                  </a:cubicBezTo>
                  <a:lnTo>
                    <a:pt x="19164" y="775016"/>
                  </a:lnTo>
                  <a:cubicBezTo>
                    <a:pt x="8580" y="775016"/>
                    <a:pt x="0" y="766436"/>
                    <a:pt x="0" y="755852"/>
                  </a:cubicBezTo>
                  <a:lnTo>
                    <a:pt x="0" y="19164"/>
                  </a:lnTo>
                  <a:cubicBezTo>
                    <a:pt x="0" y="8580"/>
                    <a:pt x="8580" y="0"/>
                    <a:pt x="19164" y="0"/>
                  </a:cubicBezTo>
                  <a:close/>
                </a:path>
              </a:pathLst>
            </a:custGeom>
            <a:solidFill>
              <a:srgbClr val="0DB5EC">
                <a:alpha val="11765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2127975" cy="822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8901124" y="4684380"/>
            <a:ext cx="8079655" cy="2942637"/>
            <a:chOff x="0" y="0"/>
            <a:chExt cx="2127975" cy="77501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127975" cy="775016"/>
            </a:xfrm>
            <a:custGeom>
              <a:avLst/>
              <a:gdLst/>
              <a:ahLst/>
              <a:cxnLst/>
              <a:rect l="l" t="t" r="r" b="b"/>
              <a:pathLst>
                <a:path w="2127975" h="775016">
                  <a:moveTo>
                    <a:pt x="19164" y="0"/>
                  </a:moveTo>
                  <a:lnTo>
                    <a:pt x="2108811" y="0"/>
                  </a:lnTo>
                  <a:cubicBezTo>
                    <a:pt x="2119395" y="0"/>
                    <a:pt x="2127975" y="8580"/>
                    <a:pt x="2127975" y="19164"/>
                  </a:cubicBezTo>
                  <a:lnTo>
                    <a:pt x="2127975" y="755852"/>
                  </a:lnTo>
                  <a:cubicBezTo>
                    <a:pt x="2127975" y="766436"/>
                    <a:pt x="2119395" y="775016"/>
                    <a:pt x="2108811" y="775016"/>
                  </a:cubicBezTo>
                  <a:lnTo>
                    <a:pt x="19164" y="775016"/>
                  </a:lnTo>
                  <a:cubicBezTo>
                    <a:pt x="8580" y="775016"/>
                    <a:pt x="0" y="766436"/>
                    <a:pt x="0" y="755852"/>
                  </a:cubicBezTo>
                  <a:lnTo>
                    <a:pt x="0" y="19164"/>
                  </a:lnTo>
                  <a:cubicBezTo>
                    <a:pt x="0" y="8580"/>
                    <a:pt x="8580" y="0"/>
                    <a:pt x="19164" y="0"/>
                  </a:cubicBezTo>
                  <a:close/>
                </a:path>
              </a:pathLst>
            </a:custGeom>
            <a:solidFill>
              <a:srgbClr val="0DB5EC">
                <a:alpha val="11765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2127975" cy="822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9250336" y="2975953"/>
            <a:ext cx="7381232" cy="734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zh-CN" altLang="en-US" sz="2000" u="none" strike="noStrike" dirty="0">
                <a:solidFill>
                  <a:srgbClr val="2B2A2A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实时双向通信协议适合需要低延迟的应用（如聊天、游戏）。我们利用它完成了我们项目中的实时聊天功能。</a:t>
            </a:r>
            <a:endParaRPr lang="en-US" sz="2000" u="none" strike="noStrike" dirty="0">
              <a:solidFill>
                <a:srgbClr val="2B2A2A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9250336" y="6305847"/>
            <a:ext cx="7381232" cy="354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2B2A2A"/>
                </a:solidFill>
                <a:ea typeface="思源黑体 1" panose="020B0500000000000000" charset="-122"/>
              </a:rPr>
              <a:t>通过 </a:t>
            </a:r>
            <a:r>
              <a:rPr lang="en-US" altLang="zh-CN" sz="2000" dirty="0">
                <a:solidFill>
                  <a:srgbClr val="2B2A2A"/>
                </a:solidFill>
                <a:ea typeface="思源黑体 1" panose="020B0500000000000000" charset="-122"/>
              </a:rPr>
              <a:t>XML </a:t>
            </a:r>
            <a:r>
              <a:rPr lang="zh-CN" altLang="en-US" sz="2000" dirty="0">
                <a:solidFill>
                  <a:srgbClr val="2B2A2A"/>
                </a:solidFill>
                <a:ea typeface="思源黑体 1" panose="020B0500000000000000" charset="-122"/>
              </a:rPr>
              <a:t>或注解方式配置 </a:t>
            </a:r>
            <a:r>
              <a:rPr lang="en-US" altLang="zh-CN" sz="2000" dirty="0">
                <a:solidFill>
                  <a:srgbClr val="2B2A2A"/>
                </a:solidFill>
                <a:ea typeface="思源黑体 1" panose="020B0500000000000000" charset="-122"/>
              </a:rPr>
              <a:t>SQL</a:t>
            </a:r>
            <a:r>
              <a:rPr lang="zh-CN" altLang="en-US" sz="2000" dirty="0">
                <a:solidFill>
                  <a:srgbClr val="2B2A2A"/>
                </a:solidFill>
                <a:ea typeface="思源黑体 1" panose="020B0500000000000000" charset="-122"/>
              </a:rPr>
              <a:t>，用于项目中的数据库 </a:t>
            </a:r>
            <a:r>
              <a:rPr lang="en-US" altLang="zh-CN" sz="2000" dirty="0">
                <a:solidFill>
                  <a:srgbClr val="2B2A2A"/>
                </a:solidFill>
                <a:ea typeface="思源黑体 1" panose="020B0500000000000000" charset="-122"/>
              </a:rPr>
              <a:t>CRUD </a:t>
            </a:r>
            <a:r>
              <a:rPr lang="zh-CN" altLang="en-US" sz="2000" dirty="0">
                <a:solidFill>
                  <a:srgbClr val="2B2A2A"/>
                </a:solidFill>
                <a:ea typeface="思源黑体 1" panose="020B0500000000000000" charset="-122"/>
              </a:rPr>
              <a:t>操作</a:t>
            </a:r>
            <a:endParaRPr lang="en-US" sz="2000" dirty="0">
              <a:solidFill>
                <a:srgbClr val="2B2A2A"/>
              </a:solidFill>
              <a:ea typeface="思源黑体 1" panose="020B0500000000000000" charset="-122"/>
              <a:sym typeface="思源黑体 1" panose="020B0500000000000000" charset="-122"/>
            </a:endParaRPr>
          </a:p>
        </p:txBody>
      </p:sp>
      <p:grpSp>
        <p:nvGrpSpPr>
          <p:cNvPr id="33" name="Group 33"/>
          <p:cNvGrpSpPr/>
          <p:nvPr/>
        </p:nvGrpSpPr>
        <p:grpSpPr>
          <a:xfrm>
            <a:off x="9250336" y="2303071"/>
            <a:ext cx="3034275" cy="511809"/>
            <a:chOff x="0" y="-16160"/>
            <a:chExt cx="4045700" cy="682413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0DB5EC"/>
              </a:solidFill>
              <a:ln w="9525" cap="rnd">
                <a:solidFill>
                  <a:srgbClr val="502B28"/>
                </a:solidFill>
                <a:prstDash val="solid"/>
                <a:round/>
              </a:ln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292087" y="-16160"/>
              <a:ext cx="3461527" cy="6238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altLang="zh-CN" sz="2800" b="1" spc="279" dirty="0">
                  <a:solidFill>
                    <a:srgbClr val="FFFFFF"/>
                  </a:solidFill>
                  <a:ea typeface="思源黑体 1 Bold" panose="020B0800000000000000" charset="-122"/>
                </a:rPr>
                <a:t>WebSocket</a:t>
              </a:r>
              <a:endParaRPr lang="en-US" sz="2800" b="1" spc="279" dirty="0">
                <a:solidFill>
                  <a:srgbClr val="FFFFFF"/>
                </a:solidFill>
                <a:ea typeface="思源黑体 1 Bold" panose="020B0800000000000000" charset="-122"/>
                <a:sym typeface="思源黑体 1 Bold" panose="020B0800000000000000" charset="-122"/>
              </a:endParaRP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9250336" y="5616414"/>
            <a:ext cx="3034275" cy="511809"/>
            <a:chOff x="0" y="-16160"/>
            <a:chExt cx="4045700" cy="682413"/>
          </a:xfrm>
        </p:grpSpPr>
        <p:grpSp>
          <p:nvGrpSpPr>
            <p:cNvPr id="39" name="Group 39"/>
            <p:cNvGrpSpPr/>
            <p:nvPr/>
          </p:nvGrpSpPr>
          <p:grpSpPr>
            <a:xfrm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0DB5EC"/>
              </a:solidFill>
              <a:ln w="9525" cap="rnd">
                <a:solidFill>
                  <a:srgbClr val="502B28"/>
                </a:solidFill>
                <a:prstDash val="solid"/>
                <a:round/>
              </a:ln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2" name="TextBox 42"/>
            <p:cNvSpPr txBox="1"/>
            <p:nvPr/>
          </p:nvSpPr>
          <p:spPr>
            <a:xfrm>
              <a:off x="292087" y="-16160"/>
              <a:ext cx="3461527" cy="6238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altLang="zh-CN" sz="2800" b="1" spc="279" dirty="0" err="1">
                  <a:solidFill>
                    <a:srgbClr val="FFFFFF"/>
                  </a:solidFill>
                  <a:ea typeface="思源黑体 1 Bold" panose="020B0800000000000000" charset="-122"/>
                </a:rPr>
                <a:t>MyBatis</a:t>
              </a:r>
              <a:endParaRPr lang="en-US" sz="2800" b="1" spc="279" dirty="0">
                <a:solidFill>
                  <a:srgbClr val="FFFFFF"/>
                </a:solidFill>
                <a:ea typeface="思源黑体 1 Bold" panose="020B0800000000000000" charset="-122"/>
                <a:sym typeface="思源黑体 1 Bold" panose="020B0800000000000000" charset="-122"/>
              </a:endParaRPr>
            </a:p>
          </p:txBody>
        </p:sp>
      </p:grpSp>
      <p:grpSp>
        <p:nvGrpSpPr>
          <p:cNvPr id="43" name="Group 25">
            <a:extLst>
              <a:ext uri="{FF2B5EF4-FFF2-40B4-BE49-F238E27FC236}">
                <a16:creationId xmlns:a16="http://schemas.microsoft.com/office/drawing/2014/main" id="{5CA3ADAC-DE6E-DB36-B54B-9102950BD71D}"/>
              </a:ext>
            </a:extLst>
          </p:cNvPr>
          <p:cNvGrpSpPr/>
          <p:nvPr/>
        </p:nvGrpSpPr>
        <p:grpSpPr>
          <a:xfrm>
            <a:off x="8927705" y="7639137"/>
            <a:ext cx="8079655" cy="2942637"/>
            <a:chOff x="0" y="0"/>
            <a:chExt cx="2127975" cy="775016"/>
          </a:xfrm>
        </p:grpSpPr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3865DA09-2EEC-5BE3-220A-B9A085D5AE21}"/>
                </a:ext>
              </a:extLst>
            </p:cNvPr>
            <p:cNvSpPr/>
            <p:nvPr/>
          </p:nvSpPr>
          <p:spPr>
            <a:xfrm>
              <a:off x="0" y="0"/>
              <a:ext cx="2127975" cy="775016"/>
            </a:xfrm>
            <a:custGeom>
              <a:avLst/>
              <a:gdLst/>
              <a:ahLst/>
              <a:cxnLst/>
              <a:rect l="l" t="t" r="r" b="b"/>
              <a:pathLst>
                <a:path w="2127975" h="775016">
                  <a:moveTo>
                    <a:pt x="19164" y="0"/>
                  </a:moveTo>
                  <a:lnTo>
                    <a:pt x="2108811" y="0"/>
                  </a:lnTo>
                  <a:cubicBezTo>
                    <a:pt x="2119395" y="0"/>
                    <a:pt x="2127975" y="8580"/>
                    <a:pt x="2127975" y="19164"/>
                  </a:cubicBezTo>
                  <a:lnTo>
                    <a:pt x="2127975" y="755852"/>
                  </a:lnTo>
                  <a:cubicBezTo>
                    <a:pt x="2127975" y="766436"/>
                    <a:pt x="2119395" y="775016"/>
                    <a:pt x="2108811" y="775016"/>
                  </a:cubicBezTo>
                  <a:lnTo>
                    <a:pt x="19164" y="775016"/>
                  </a:lnTo>
                  <a:cubicBezTo>
                    <a:pt x="8580" y="775016"/>
                    <a:pt x="0" y="766436"/>
                    <a:pt x="0" y="755852"/>
                  </a:cubicBezTo>
                  <a:lnTo>
                    <a:pt x="0" y="19164"/>
                  </a:lnTo>
                  <a:cubicBezTo>
                    <a:pt x="0" y="8580"/>
                    <a:pt x="8580" y="0"/>
                    <a:pt x="19164" y="0"/>
                  </a:cubicBezTo>
                  <a:close/>
                </a:path>
              </a:pathLst>
            </a:custGeom>
            <a:solidFill>
              <a:srgbClr val="0DB5EC">
                <a:alpha val="11765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5" name="TextBox 27">
              <a:extLst>
                <a:ext uri="{FF2B5EF4-FFF2-40B4-BE49-F238E27FC236}">
                  <a16:creationId xmlns:a16="http://schemas.microsoft.com/office/drawing/2014/main" id="{B2B31069-BC40-A5F4-9389-E188499D16D8}"/>
                </a:ext>
              </a:extLst>
            </p:cNvPr>
            <p:cNvSpPr txBox="1"/>
            <p:nvPr/>
          </p:nvSpPr>
          <p:spPr>
            <a:xfrm>
              <a:off x="0" y="-47625"/>
              <a:ext cx="2127975" cy="822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28">
            <a:extLst>
              <a:ext uri="{FF2B5EF4-FFF2-40B4-BE49-F238E27FC236}">
                <a16:creationId xmlns:a16="http://schemas.microsoft.com/office/drawing/2014/main" id="{C5430638-2882-5900-879B-3803543243E4}"/>
              </a:ext>
            </a:extLst>
          </p:cNvPr>
          <p:cNvGrpSpPr/>
          <p:nvPr/>
        </p:nvGrpSpPr>
        <p:grpSpPr>
          <a:xfrm>
            <a:off x="514340" y="4460196"/>
            <a:ext cx="8079655" cy="2942637"/>
            <a:chOff x="0" y="0"/>
            <a:chExt cx="2127975" cy="775016"/>
          </a:xfrm>
        </p:grpSpPr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6B89DD66-3F77-E84C-CCB3-CB4D10FC96CB}"/>
                </a:ext>
              </a:extLst>
            </p:cNvPr>
            <p:cNvSpPr/>
            <p:nvPr/>
          </p:nvSpPr>
          <p:spPr>
            <a:xfrm>
              <a:off x="0" y="0"/>
              <a:ext cx="2127975" cy="775016"/>
            </a:xfrm>
            <a:custGeom>
              <a:avLst/>
              <a:gdLst/>
              <a:ahLst/>
              <a:cxnLst/>
              <a:rect l="l" t="t" r="r" b="b"/>
              <a:pathLst>
                <a:path w="2127975" h="775016">
                  <a:moveTo>
                    <a:pt x="19164" y="0"/>
                  </a:moveTo>
                  <a:lnTo>
                    <a:pt x="2108811" y="0"/>
                  </a:lnTo>
                  <a:cubicBezTo>
                    <a:pt x="2119395" y="0"/>
                    <a:pt x="2127975" y="8580"/>
                    <a:pt x="2127975" y="19164"/>
                  </a:cubicBezTo>
                  <a:lnTo>
                    <a:pt x="2127975" y="755852"/>
                  </a:lnTo>
                  <a:cubicBezTo>
                    <a:pt x="2127975" y="766436"/>
                    <a:pt x="2119395" y="775016"/>
                    <a:pt x="2108811" y="775016"/>
                  </a:cubicBezTo>
                  <a:lnTo>
                    <a:pt x="19164" y="775016"/>
                  </a:lnTo>
                  <a:cubicBezTo>
                    <a:pt x="8580" y="775016"/>
                    <a:pt x="0" y="766436"/>
                    <a:pt x="0" y="755852"/>
                  </a:cubicBezTo>
                  <a:lnTo>
                    <a:pt x="0" y="19164"/>
                  </a:lnTo>
                  <a:cubicBezTo>
                    <a:pt x="0" y="8580"/>
                    <a:pt x="8580" y="0"/>
                    <a:pt x="19164" y="0"/>
                  </a:cubicBezTo>
                  <a:close/>
                </a:path>
              </a:pathLst>
            </a:custGeom>
            <a:solidFill>
              <a:srgbClr val="0DB5EC">
                <a:alpha val="11765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8" name="TextBox 30">
              <a:extLst>
                <a:ext uri="{FF2B5EF4-FFF2-40B4-BE49-F238E27FC236}">
                  <a16:creationId xmlns:a16="http://schemas.microsoft.com/office/drawing/2014/main" id="{CCB14A74-132B-FA24-8E77-18DD4B451909}"/>
                </a:ext>
              </a:extLst>
            </p:cNvPr>
            <p:cNvSpPr txBox="1"/>
            <p:nvPr/>
          </p:nvSpPr>
          <p:spPr>
            <a:xfrm>
              <a:off x="0" y="-47625"/>
              <a:ext cx="2127975" cy="822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9" name="TextBox 31">
            <a:extLst>
              <a:ext uri="{FF2B5EF4-FFF2-40B4-BE49-F238E27FC236}">
                <a16:creationId xmlns:a16="http://schemas.microsoft.com/office/drawing/2014/main" id="{24312778-2205-516A-E061-B2AD74D234D2}"/>
              </a:ext>
            </a:extLst>
          </p:cNvPr>
          <p:cNvSpPr txBox="1"/>
          <p:nvPr/>
        </p:nvSpPr>
        <p:spPr>
          <a:xfrm>
            <a:off x="9276917" y="8886798"/>
            <a:ext cx="7381232" cy="354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2B2A2A"/>
                </a:solidFill>
                <a:ea typeface="思源黑体 1" panose="020B0500000000000000" charset="-122"/>
              </a:rPr>
              <a:t>提供开箱即用的配置</a:t>
            </a:r>
            <a:r>
              <a:rPr lang="en-US" altLang="zh-CN" sz="2000" dirty="0">
                <a:solidFill>
                  <a:srgbClr val="2B2A2A"/>
                </a:solidFill>
                <a:ea typeface="思源黑体 1" panose="020B0500000000000000" charset="-122"/>
              </a:rPr>
              <a:t>,</a:t>
            </a:r>
            <a:r>
              <a:rPr lang="zh-CN" altLang="en-US" sz="2000" dirty="0">
                <a:solidFill>
                  <a:srgbClr val="2B2A2A"/>
                </a:solidFill>
                <a:ea typeface="思源黑体 1" panose="020B0500000000000000" charset="-122"/>
              </a:rPr>
              <a:t>使用于</a:t>
            </a:r>
            <a:r>
              <a:rPr lang="en-US" altLang="zh-CN" sz="2000" dirty="0">
                <a:solidFill>
                  <a:srgbClr val="2B2A2A"/>
                </a:solidFill>
                <a:ea typeface="思源黑体 1" panose="020B0500000000000000" charset="-122"/>
              </a:rPr>
              <a:t>RESTful API </a:t>
            </a:r>
            <a:r>
              <a:rPr lang="zh-CN" altLang="en-US" sz="2000" dirty="0">
                <a:solidFill>
                  <a:srgbClr val="2B2A2A"/>
                </a:solidFill>
                <a:ea typeface="思源黑体 1" panose="020B0500000000000000" charset="-122"/>
              </a:rPr>
              <a:t>开发</a:t>
            </a:r>
            <a:endParaRPr lang="en-US" sz="2000" dirty="0">
              <a:solidFill>
                <a:srgbClr val="2B2A2A"/>
              </a:solidFill>
              <a:ea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50" name="TextBox 32">
            <a:extLst>
              <a:ext uri="{FF2B5EF4-FFF2-40B4-BE49-F238E27FC236}">
                <a16:creationId xmlns:a16="http://schemas.microsoft.com/office/drawing/2014/main" id="{E1C36F80-9E49-A0A4-A53D-2650993A31F5}"/>
              </a:ext>
            </a:extLst>
          </p:cNvPr>
          <p:cNvSpPr txBox="1"/>
          <p:nvPr/>
        </p:nvSpPr>
        <p:spPr>
          <a:xfrm>
            <a:off x="863552" y="5707857"/>
            <a:ext cx="7381232" cy="354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2B2A2A"/>
                </a:solidFill>
                <a:ea typeface="思源黑体 1" panose="020B0500000000000000" charset="-122"/>
              </a:rPr>
              <a:t>我们的项目基于</a:t>
            </a:r>
            <a:r>
              <a:rPr lang="en-US" altLang="zh-CN" sz="2000" dirty="0" err="1">
                <a:solidFill>
                  <a:srgbClr val="2B2A2A"/>
                </a:solidFill>
                <a:ea typeface="思源黑体 1" panose="020B0500000000000000" charset="-122"/>
              </a:rPr>
              <a:t>UniApp</a:t>
            </a:r>
            <a:r>
              <a:rPr lang="zh-CN" altLang="en-US" sz="2000" dirty="0">
                <a:solidFill>
                  <a:srgbClr val="2B2A2A"/>
                </a:solidFill>
                <a:ea typeface="思源黑体 1" panose="020B0500000000000000" charset="-122"/>
              </a:rPr>
              <a:t>开发</a:t>
            </a:r>
            <a:endParaRPr lang="en-US" sz="2000" dirty="0">
              <a:solidFill>
                <a:srgbClr val="2B2A2A"/>
              </a:solidFill>
              <a:ea typeface="思源黑体 1" panose="020B0500000000000000" charset="-122"/>
              <a:sym typeface="思源黑体 1" panose="020B0500000000000000" charset="-122"/>
            </a:endParaRPr>
          </a:p>
        </p:txBody>
      </p:sp>
      <p:grpSp>
        <p:nvGrpSpPr>
          <p:cNvPr id="51" name="Group 33">
            <a:extLst>
              <a:ext uri="{FF2B5EF4-FFF2-40B4-BE49-F238E27FC236}">
                <a16:creationId xmlns:a16="http://schemas.microsoft.com/office/drawing/2014/main" id="{275245DE-9A4F-2DC6-FD30-5F2CEDCC270B}"/>
              </a:ext>
            </a:extLst>
          </p:cNvPr>
          <p:cNvGrpSpPr/>
          <p:nvPr/>
        </p:nvGrpSpPr>
        <p:grpSpPr>
          <a:xfrm>
            <a:off x="9276917" y="8213916"/>
            <a:ext cx="3034275" cy="511809"/>
            <a:chOff x="0" y="-16160"/>
            <a:chExt cx="4045700" cy="682413"/>
          </a:xfrm>
        </p:grpSpPr>
        <p:grpSp>
          <p:nvGrpSpPr>
            <p:cNvPr id="52" name="Group 34">
              <a:extLst>
                <a:ext uri="{FF2B5EF4-FFF2-40B4-BE49-F238E27FC236}">
                  <a16:creationId xmlns:a16="http://schemas.microsoft.com/office/drawing/2014/main" id="{2B7C5282-1C50-4ABE-333C-F54C677E25A0}"/>
                </a:ext>
              </a:extLst>
            </p:cNvPr>
            <p:cNvGrpSpPr/>
            <p:nvPr/>
          </p:nvGrpSpPr>
          <p:grpSpPr>
            <a:xfrm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54" name="Freeform 35">
                <a:extLst>
                  <a:ext uri="{FF2B5EF4-FFF2-40B4-BE49-F238E27FC236}">
                    <a16:creationId xmlns:a16="http://schemas.microsoft.com/office/drawing/2014/main" id="{E537EB36-E8A3-2F6F-7C35-3F4B4F5D4A6A}"/>
                  </a:ext>
                </a:extLst>
              </p:cNvPr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0DB5EC"/>
              </a:solidFill>
              <a:ln w="9525" cap="rnd">
                <a:solidFill>
                  <a:srgbClr val="502B28"/>
                </a:solidFill>
                <a:prstDash val="solid"/>
                <a:round/>
              </a:ln>
            </p:spPr>
          </p:sp>
          <p:sp>
            <p:nvSpPr>
              <p:cNvPr id="55" name="TextBox 36">
                <a:extLst>
                  <a:ext uri="{FF2B5EF4-FFF2-40B4-BE49-F238E27FC236}">
                    <a16:creationId xmlns:a16="http://schemas.microsoft.com/office/drawing/2014/main" id="{09A4311B-CCAB-D490-26A0-BC68936F0DB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3" name="TextBox 37">
              <a:extLst>
                <a:ext uri="{FF2B5EF4-FFF2-40B4-BE49-F238E27FC236}">
                  <a16:creationId xmlns:a16="http://schemas.microsoft.com/office/drawing/2014/main" id="{A45CD925-E383-BA0B-7BE6-745CC8C143E8}"/>
                </a:ext>
              </a:extLst>
            </p:cNvPr>
            <p:cNvSpPr txBox="1"/>
            <p:nvPr/>
          </p:nvSpPr>
          <p:spPr>
            <a:xfrm>
              <a:off x="292087" y="-16160"/>
              <a:ext cx="3461527" cy="6238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altLang="zh-CN" sz="2800" b="1" spc="279" dirty="0">
                  <a:solidFill>
                    <a:srgbClr val="FFFFFF"/>
                  </a:solidFill>
                  <a:ea typeface="思源黑体 1 Bold" panose="020B0800000000000000" charset="-122"/>
                </a:rPr>
                <a:t>Spring Boot</a:t>
              </a:r>
              <a:endParaRPr lang="en-US" sz="2800" b="1" spc="279" dirty="0">
                <a:solidFill>
                  <a:srgbClr val="FFFFFF"/>
                </a:solidFill>
                <a:ea typeface="思源黑体 1 Bold" panose="020B0800000000000000" charset="-122"/>
                <a:sym typeface="思源黑体 1 Bold" panose="020B0800000000000000" charset="-122"/>
              </a:endParaRPr>
            </a:p>
          </p:txBody>
        </p:sp>
      </p:grpSp>
      <p:grpSp>
        <p:nvGrpSpPr>
          <p:cNvPr id="56" name="Group 38">
            <a:extLst>
              <a:ext uri="{FF2B5EF4-FFF2-40B4-BE49-F238E27FC236}">
                <a16:creationId xmlns:a16="http://schemas.microsoft.com/office/drawing/2014/main" id="{922853FE-AF84-F274-B236-65191C44AFD7}"/>
              </a:ext>
            </a:extLst>
          </p:cNvPr>
          <p:cNvGrpSpPr/>
          <p:nvPr/>
        </p:nvGrpSpPr>
        <p:grpSpPr>
          <a:xfrm>
            <a:off x="863552" y="5018424"/>
            <a:ext cx="3034275" cy="511809"/>
            <a:chOff x="0" y="-16160"/>
            <a:chExt cx="4045700" cy="682413"/>
          </a:xfrm>
        </p:grpSpPr>
        <p:grpSp>
          <p:nvGrpSpPr>
            <p:cNvPr id="57" name="Group 39">
              <a:extLst>
                <a:ext uri="{FF2B5EF4-FFF2-40B4-BE49-F238E27FC236}">
                  <a16:creationId xmlns:a16="http://schemas.microsoft.com/office/drawing/2014/main" id="{EFC89BE8-B553-45C5-BABC-634B45E1B9A2}"/>
                </a:ext>
              </a:extLst>
            </p:cNvPr>
            <p:cNvGrpSpPr/>
            <p:nvPr/>
          </p:nvGrpSpPr>
          <p:grpSpPr>
            <a:xfrm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59" name="Freeform 40">
                <a:extLst>
                  <a:ext uri="{FF2B5EF4-FFF2-40B4-BE49-F238E27FC236}">
                    <a16:creationId xmlns:a16="http://schemas.microsoft.com/office/drawing/2014/main" id="{030FF024-A229-DB5E-ECD7-4033D90F4829}"/>
                  </a:ext>
                </a:extLst>
              </p:cNvPr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0DB5EC"/>
              </a:solidFill>
              <a:ln w="9525" cap="rnd">
                <a:solidFill>
                  <a:srgbClr val="502B28"/>
                </a:solidFill>
                <a:prstDash val="solid"/>
                <a:round/>
              </a:ln>
            </p:spPr>
          </p:sp>
          <p:sp>
            <p:nvSpPr>
              <p:cNvPr id="60" name="TextBox 41">
                <a:extLst>
                  <a:ext uri="{FF2B5EF4-FFF2-40B4-BE49-F238E27FC236}">
                    <a16:creationId xmlns:a16="http://schemas.microsoft.com/office/drawing/2014/main" id="{0E37FE5F-2584-04A7-EBD2-FC2B2529BB3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8" name="TextBox 42">
              <a:extLst>
                <a:ext uri="{FF2B5EF4-FFF2-40B4-BE49-F238E27FC236}">
                  <a16:creationId xmlns:a16="http://schemas.microsoft.com/office/drawing/2014/main" id="{A29C233B-AA6B-044B-DD48-16BD6574EB75}"/>
                </a:ext>
              </a:extLst>
            </p:cNvPr>
            <p:cNvSpPr txBox="1"/>
            <p:nvPr/>
          </p:nvSpPr>
          <p:spPr>
            <a:xfrm>
              <a:off x="292087" y="-16160"/>
              <a:ext cx="3461527" cy="6238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altLang="zh-CN" sz="2800" b="1" spc="279" dirty="0">
                  <a:solidFill>
                    <a:srgbClr val="FFFFFF"/>
                  </a:solidFill>
                  <a:ea typeface="思源黑体 1 Bold" panose="020B0800000000000000" charset="-122"/>
                </a:rPr>
                <a:t>VUE3</a:t>
              </a:r>
              <a:endParaRPr lang="en-US" sz="2800" b="1" spc="279" dirty="0">
                <a:solidFill>
                  <a:srgbClr val="FFFFFF"/>
                </a:solidFill>
                <a:ea typeface="思源黑体 1 Bold" panose="020B0800000000000000" charset="-122"/>
                <a:sym typeface="思源黑体 1 Bold" panose="020B0800000000000000" charset="-122"/>
              </a:endParaRPr>
            </a:p>
          </p:txBody>
        </p: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id="{2FC7EE1F-5E2B-0E8E-3B50-53463BF3ABB4}"/>
              </a:ext>
            </a:extLst>
          </p:cNvPr>
          <p:cNvSpPr txBox="1"/>
          <p:nvPr/>
        </p:nvSpPr>
        <p:spPr>
          <a:xfrm>
            <a:off x="3417588" y="3557600"/>
            <a:ext cx="45416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/>
              <a:t>前端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1D54D59C-668C-CA4F-DED0-4CBA331BF55E}"/>
              </a:ext>
            </a:extLst>
          </p:cNvPr>
          <p:cNvSpPr txBox="1"/>
          <p:nvPr/>
        </p:nvSpPr>
        <p:spPr>
          <a:xfrm>
            <a:off x="12238149" y="935783"/>
            <a:ext cx="45416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/>
              <a:t>后端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763455">
            <a:off x="-4470297" y="6910136"/>
            <a:ext cx="8694891" cy="3886542"/>
          </a:xfrm>
          <a:custGeom>
            <a:avLst/>
            <a:gdLst/>
            <a:ahLst/>
            <a:cxnLst/>
            <a:rect l="l" t="t" r="r" b="b"/>
            <a:pathLst>
              <a:path w="8694891" h="3886542">
                <a:moveTo>
                  <a:pt x="0" y="0"/>
                </a:moveTo>
                <a:lnTo>
                  <a:pt x="8694891" y="0"/>
                </a:lnTo>
                <a:lnTo>
                  <a:pt x="8694891" y="3886541"/>
                </a:lnTo>
                <a:lnTo>
                  <a:pt x="0" y="38865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20613">
            <a:off x="14038282" y="237011"/>
            <a:ext cx="5536235" cy="4062882"/>
          </a:xfrm>
          <a:custGeom>
            <a:avLst/>
            <a:gdLst/>
            <a:ahLst/>
            <a:cxnLst/>
            <a:rect l="l" t="t" r="r" b="b"/>
            <a:pathLst>
              <a:path w="5536235" h="4062882">
                <a:moveTo>
                  <a:pt x="0" y="0"/>
                </a:moveTo>
                <a:lnTo>
                  <a:pt x="5536235" y="0"/>
                </a:lnTo>
                <a:lnTo>
                  <a:pt x="5536235" y="4062882"/>
                </a:lnTo>
                <a:lnTo>
                  <a:pt x="0" y="40628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6859366">
            <a:off x="12773776" y="7390088"/>
            <a:ext cx="9805524" cy="9413303"/>
          </a:xfrm>
          <a:custGeom>
            <a:avLst/>
            <a:gdLst/>
            <a:ahLst/>
            <a:cxnLst/>
            <a:rect l="l" t="t" r="r" b="b"/>
            <a:pathLst>
              <a:path w="9805524" h="9413303">
                <a:moveTo>
                  <a:pt x="0" y="0"/>
                </a:moveTo>
                <a:lnTo>
                  <a:pt x="9805524" y="0"/>
                </a:lnTo>
                <a:lnTo>
                  <a:pt x="9805524" y="9413303"/>
                </a:lnTo>
                <a:lnTo>
                  <a:pt x="0" y="94133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6783776" y="1247554"/>
            <a:ext cx="4720449" cy="1309363"/>
            <a:chOff x="0" y="0"/>
            <a:chExt cx="6293932" cy="1745818"/>
          </a:xfrm>
        </p:grpSpPr>
        <p:grpSp>
          <p:nvGrpSpPr>
            <p:cNvPr id="6" name="Group 6"/>
            <p:cNvGrpSpPr/>
            <p:nvPr/>
          </p:nvGrpSpPr>
          <p:grpSpPr>
            <a:xfrm>
              <a:off x="1525065" y="0"/>
              <a:ext cx="1745818" cy="1745818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9850" tIns="39850" rIns="39850" bIns="39850" rtlCol="0" anchor="ctr"/>
              <a:lstStyle/>
              <a:p>
                <a:pPr marL="0" lvl="0" indent="0" algn="ctr">
                  <a:lnSpc>
                    <a:spcPts val="35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0" y="0"/>
              <a:ext cx="1745818" cy="1745818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9850" tIns="39850" rIns="39850" bIns="39850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4548114" y="0"/>
              <a:ext cx="1745818" cy="1745818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9850" tIns="39850" rIns="39850" bIns="39850" rtlCol="0" anchor="ctr"/>
              <a:lstStyle/>
              <a:p>
                <a:pPr marL="0" lvl="0" indent="0" algn="ctr">
                  <a:lnSpc>
                    <a:spcPts val="35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2996866" y="0"/>
              <a:ext cx="1745818" cy="1745818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9850" tIns="39850" rIns="39850" bIns="39850" rtlCol="0" anchor="ctr"/>
              <a:lstStyle/>
              <a:p>
                <a:pPr marL="0" lvl="0" indent="0" algn="ctr">
                  <a:lnSpc>
                    <a:spcPts val="350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6586811" y="6030755"/>
            <a:ext cx="5114377" cy="902419"/>
            <a:chOff x="0" y="0"/>
            <a:chExt cx="6819170" cy="1203225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6819170" cy="1203225"/>
              <a:chOff x="0" y="0"/>
              <a:chExt cx="841428" cy="148468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41428" cy="148468"/>
              </a:xfrm>
              <a:custGeom>
                <a:avLst/>
                <a:gdLst/>
                <a:ahLst/>
                <a:cxnLst/>
                <a:rect l="l" t="t" r="r" b="b"/>
                <a:pathLst>
                  <a:path w="841428" h="148468">
                    <a:moveTo>
                      <a:pt x="0" y="0"/>
                    </a:moveTo>
                    <a:lnTo>
                      <a:pt x="841428" y="0"/>
                    </a:lnTo>
                    <a:lnTo>
                      <a:pt x="841428" y="148468"/>
                    </a:lnTo>
                    <a:lnTo>
                      <a:pt x="0" y="148468"/>
                    </a:lnTo>
                    <a:close/>
                  </a:path>
                </a:pathLst>
              </a:custGeom>
              <a:solidFill>
                <a:srgbClr val="0DB5EC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841428" cy="186568"/>
              </a:xfrm>
              <a:prstGeom prst="rect">
                <a:avLst/>
              </a:prstGeom>
            </p:spPr>
            <p:txBody>
              <a:bodyPr lIns="81323" tIns="81323" rIns="81323" bIns="8132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0" y="163861"/>
              <a:ext cx="6819170" cy="908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80"/>
                </a:lnSpc>
              </a:pPr>
              <a:r>
                <a:rPr lang="zh-CN" altLang="en-US" sz="4480" b="1" dirty="0">
                  <a:solidFill>
                    <a:srgbClr val="FFFFFF"/>
                  </a:solidFill>
                  <a:latin typeface="阿里巴巴普惠体 Medium" panose="00020600040101010101" charset="-122"/>
                  <a:ea typeface="阿里巴巴普惠体 Medium" panose="00020600040101010101" charset="-122"/>
                  <a:cs typeface="阿里巴巴普惠体 Medium" panose="00020600040101010101" charset="-122"/>
                  <a:sym typeface="阿里巴巴普惠体 Medium" panose="00020600040101010101" charset="-122"/>
                </a:rPr>
                <a:t>代码规范</a:t>
              </a:r>
              <a:endParaRPr lang="en-US" sz="4480" b="1" dirty="0">
                <a:solidFill>
                  <a:srgbClr val="FFFFFF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endParaRPr>
            </a:p>
          </p:txBody>
        </p:sp>
      </p:grpSp>
      <p:sp>
        <p:nvSpPr>
          <p:cNvPr id="23" name="Freeform 23"/>
          <p:cNvSpPr/>
          <p:nvPr/>
        </p:nvSpPr>
        <p:spPr>
          <a:xfrm rot="-4180944">
            <a:off x="15358029" y="7009756"/>
            <a:ext cx="1512733" cy="2261861"/>
          </a:xfrm>
          <a:custGeom>
            <a:avLst/>
            <a:gdLst/>
            <a:ahLst/>
            <a:cxnLst/>
            <a:rect l="l" t="t" r="r" b="b"/>
            <a:pathLst>
              <a:path w="1512733" h="2261861">
                <a:moveTo>
                  <a:pt x="0" y="0"/>
                </a:moveTo>
                <a:lnTo>
                  <a:pt x="1512733" y="0"/>
                </a:lnTo>
                <a:lnTo>
                  <a:pt x="1512733" y="2261862"/>
                </a:lnTo>
                <a:lnTo>
                  <a:pt x="0" y="22618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1434916">
            <a:off x="-4902762" y="-5539826"/>
            <a:ext cx="9805524" cy="9413303"/>
          </a:xfrm>
          <a:custGeom>
            <a:avLst/>
            <a:gdLst/>
            <a:ahLst/>
            <a:cxnLst/>
            <a:rect l="l" t="t" r="r" b="b"/>
            <a:pathLst>
              <a:path w="9805524" h="9413303">
                <a:moveTo>
                  <a:pt x="0" y="0"/>
                </a:moveTo>
                <a:lnTo>
                  <a:pt x="9805524" y="0"/>
                </a:lnTo>
                <a:lnTo>
                  <a:pt x="9805524" y="9413303"/>
                </a:lnTo>
                <a:lnTo>
                  <a:pt x="0" y="94133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1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2331518" y="508367"/>
            <a:ext cx="1639535" cy="1911815"/>
          </a:xfrm>
          <a:custGeom>
            <a:avLst/>
            <a:gdLst/>
            <a:ahLst/>
            <a:cxnLst/>
            <a:rect l="l" t="t" r="r" b="b"/>
            <a:pathLst>
              <a:path w="1639535" h="1911815">
                <a:moveTo>
                  <a:pt x="0" y="0"/>
                </a:moveTo>
                <a:lnTo>
                  <a:pt x="1639536" y="0"/>
                </a:lnTo>
                <a:lnTo>
                  <a:pt x="1639536" y="1911815"/>
                </a:lnTo>
                <a:lnTo>
                  <a:pt x="0" y="19118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6634749" y="1318935"/>
            <a:ext cx="5018502" cy="1052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75"/>
              </a:lnSpc>
              <a:spcBef>
                <a:spcPct val="0"/>
              </a:spcBef>
            </a:pPr>
            <a:r>
              <a:rPr lang="en-US" sz="6195" spc="2490">
                <a:solidFill>
                  <a:srgbClr val="0D72E2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第四部分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451648" y="2978555"/>
            <a:ext cx="3384703" cy="1516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25"/>
              </a:lnSpc>
              <a:spcBef>
                <a:spcPct val="0"/>
              </a:spcBef>
            </a:pPr>
            <a:r>
              <a:rPr lang="en-US" sz="9020" dirty="0">
                <a:solidFill>
                  <a:srgbClr val="1C1D1D"/>
                </a:solidFill>
                <a:latin typeface="Arial Black" panose="020B0A04020102020204" pitchFamily="34" charset="0"/>
                <a:ea typeface="字由点字倔强黑" panose="00020600040101010101" charset="-122"/>
                <a:sym typeface="字由点字倔强黑" panose="00020600040101010101" charset="-122"/>
              </a:rPr>
              <a:t>04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288537">
            <a:off x="-5890074" y="2922774"/>
            <a:ext cx="12592219" cy="12088530"/>
          </a:xfrm>
          <a:custGeom>
            <a:avLst/>
            <a:gdLst/>
            <a:ahLst/>
            <a:cxnLst/>
            <a:rect l="l" t="t" r="r" b="b"/>
            <a:pathLst>
              <a:path w="12592219" h="12088530">
                <a:moveTo>
                  <a:pt x="0" y="0"/>
                </a:moveTo>
                <a:lnTo>
                  <a:pt x="12592219" y="0"/>
                </a:lnTo>
                <a:lnTo>
                  <a:pt x="12592219" y="12088531"/>
                </a:lnTo>
                <a:lnTo>
                  <a:pt x="0" y="12088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194154" flipH="1">
            <a:off x="-1017498" y="3309549"/>
            <a:ext cx="8059124" cy="5914357"/>
          </a:xfrm>
          <a:custGeom>
            <a:avLst/>
            <a:gdLst/>
            <a:ahLst/>
            <a:cxnLst/>
            <a:rect l="l" t="t" r="r" b="b"/>
            <a:pathLst>
              <a:path w="8059124" h="5914357">
                <a:moveTo>
                  <a:pt x="8059124" y="0"/>
                </a:moveTo>
                <a:lnTo>
                  <a:pt x="0" y="0"/>
                </a:lnTo>
                <a:lnTo>
                  <a:pt x="0" y="5914357"/>
                </a:lnTo>
                <a:lnTo>
                  <a:pt x="8059124" y="5914357"/>
                </a:lnTo>
                <a:lnTo>
                  <a:pt x="805912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355799" y="1656421"/>
            <a:ext cx="4720449" cy="1309363"/>
            <a:chOff x="0" y="0"/>
            <a:chExt cx="6293932" cy="1745818"/>
          </a:xfrm>
        </p:grpSpPr>
        <p:grpSp>
          <p:nvGrpSpPr>
            <p:cNvPr id="5" name="Group 5"/>
            <p:cNvGrpSpPr/>
            <p:nvPr/>
          </p:nvGrpSpPr>
          <p:grpSpPr>
            <a:xfrm>
              <a:off x="1525065" y="0"/>
              <a:ext cx="1745818" cy="1745818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9850" tIns="39850" rIns="39850" bIns="39850" rtlCol="0" anchor="ctr"/>
              <a:lstStyle/>
              <a:p>
                <a:pPr marL="0" lvl="0" indent="0" algn="ctr">
                  <a:lnSpc>
                    <a:spcPts val="35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0" y="0"/>
              <a:ext cx="1745818" cy="1745818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9850" tIns="39850" rIns="39850" bIns="39850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4548114" y="0"/>
              <a:ext cx="1745818" cy="1745818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9850" tIns="39850" rIns="39850" bIns="39850" rtlCol="0" anchor="ctr"/>
              <a:lstStyle/>
              <a:p>
                <a:pPr marL="0" lvl="0" indent="0" algn="ctr">
                  <a:lnSpc>
                    <a:spcPts val="35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2996866" y="0"/>
              <a:ext cx="1745818" cy="1745818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9850" tIns="39850" rIns="39850" bIns="39850" rtlCol="0" anchor="ctr"/>
              <a:lstStyle/>
              <a:p>
                <a:pPr marL="0" lvl="0" indent="0" algn="ctr">
                  <a:lnSpc>
                    <a:spcPts val="350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17" name="Group 17"/>
          <p:cNvGrpSpPr/>
          <p:nvPr/>
        </p:nvGrpSpPr>
        <p:grpSpPr>
          <a:xfrm>
            <a:off x="9367059" y="4519606"/>
            <a:ext cx="2852303" cy="745818"/>
            <a:chOff x="0" y="0"/>
            <a:chExt cx="3803070" cy="994424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3803070" cy="994424"/>
              <a:chOff x="0" y="0"/>
              <a:chExt cx="714814" cy="186909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714814" cy="186909"/>
              </a:xfrm>
              <a:custGeom>
                <a:avLst/>
                <a:gdLst/>
                <a:ahLst/>
                <a:cxnLst/>
                <a:rect l="l" t="t" r="r" b="b"/>
                <a:pathLst>
                  <a:path w="714814" h="186909">
                    <a:moveTo>
                      <a:pt x="0" y="0"/>
                    </a:moveTo>
                    <a:lnTo>
                      <a:pt x="714814" y="0"/>
                    </a:lnTo>
                    <a:lnTo>
                      <a:pt x="714814" y="186909"/>
                    </a:lnTo>
                    <a:lnTo>
                      <a:pt x="0" y="186909"/>
                    </a:lnTo>
                    <a:close/>
                  </a:path>
                </a:pathLst>
              </a:custGeom>
              <a:solidFill>
                <a:srgbClr val="0DB5EC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28575"/>
                <a:ext cx="714814" cy="21548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0" y="194055"/>
              <a:ext cx="3803070" cy="6028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30"/>
                </a:lnSpc>
              </a:pPr>
              <a:r>
                <a:rPr lang="zh-CN" altLang="en-US" sz="2940" b="1" dirty="0">
                  <a:solidFill>
                    <a:srgbClr val="FFFFFF"/>
                  </a:solidFill>
                  <a:latin typeface="阿里巴巴普惠体 Medium" panose="00020600040101010101" charset="-122"/>
                  <a:ea typeface="阿里巴巴普惠体 Medium" panose="00020600040101010101" charset="-122"/>
                  <a:cs typeface="阿里巴巴普惠体 Medium" panose="00020600040101010101" charset="-122"/>
                  <a:sym typeface="阿里巴巴普惠体 Medium" panose="00020600040101010101" charset="-122"/>
                </a:rPr>
                <a:t>项目介绍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367059" y="6462519"/>
            <a:ext cx="2852303" cy="859840"/>
            <a:chOff x="0" y="-152029"/>
            <a:chExt cx="3803070" cy="1146453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-152029"/>
              <a:ext cx="3803070" cy="1146453"/>
              <a:chOff x="0" y="-28575"/>
              <a:chExt cx="714814" cy="21548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714814" cy="186909"/>
              </a:xfrm>
              <a:custGeom>
                <a:avLst/>
                <a:gdLst/>
                <a:ahLst/>
                <a:cxnLst/>
                <a:rect l="l" t="t" r="r" b="b"/>
                <a:pathLst>
                  <a:path w="714814" h="186909">
                    <a:moveTo>
                      <a:pt x="0" y="0"/>
                    </a:moveTo>
                    <a:lnTo>
                      <a:pt x="714814" y="0"/>
                    </a:lnTo>
                    <a:lnTo>
                      <a:pt x="714814" y="186909"/>
                    </a:lnTo>
                    <a:lnTo>
                      <a:pt x="0" y="186909"/>
                    </a:lnTo>
                    <a:close/>
                  </a:path>
                </a:pathLst>
              </a:custGeom>
              <a:solidFill>
                <a:srgbClr val="0DB5EC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28575"/>
                <a:ext cx="714814" cy="21548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0" y="194055"/>
              <a:ext cx="3803070" cy="6028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30"/>
                </a:lnSpc>
              </a:pPr>
              <a:r>
                <a:rPr lang="zh-CN" altLang="en-US" sz="2940" b="1" dirty="0">
                  <a:solidFill>
                    <a:srgbClr val="FFFFFF"/>
                  </a:solidFill>
                  <a:latin typeface="阿里巴巴普惠体 Medium" panose="00020600040101010101" charset="-122"/>
                  <a:ea typeface="阿里巴巴普惠体 Medium" panose="00020600040101010101" charset="-122"/>
                  <a:cs typeface="阿里巴巴普惠体 Medium" panose="00020600040101010101" charset="-122"/>
                  <a:sym typeface="阿里巴巴普惠体 Medium" panose="00020600040101010101" charset="-122"/>
                </a:rPr>
                <a:t>开发技术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3852439" y="4519606"/>
            <a:ext cx="2852303" cy="745818"/>
            <a:chOff x="0" y="0"/>
            <a:chExt cx="3803070" cy="994424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3803070" cy="994424"/>
              <a:chOff x="0" y="0"/>
              <a:chExt cx="714814" cy="186909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714814" cy="186909"/>
              </a:xfrm>
              <a:custGeom>
                <a:avLst/>
                <a:gdLst/>
                <a:ahLst/>
                <a:cxnLst/>
                <a:rect l="l" t="t" r="r" b="b"/>
                <a:pathLst>
                  <a:path w="714814" h="186909">
                    <a:moveTo>
                      <a:pt x="0" y="0"/>
                    </a:moveTo>
                    <a:lnTo>
                      <a:pt x="714814" y="0"/>
                    </a:lnTo>
                    <a:lnTo>
                      <a:pt x="714814" y="186909"/>
                    </a:lnTo>
                    <a:lnTo>
                      <a:pt x="0" y="186909"/>
                    </a:lnTo>
                    <a:close/>
                  </a:path>
                </a:pathLst>
              </a:custGeom>
              <a:solidFill>
                <a:srgbClr val="0DB5EC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28575"/>
                <a:ext cx="714814" cy="21548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0" y="194055"/>
              <a:ext cx="3803070" cy="6028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30"/>
                </a:lnSpc>
              </a:pPr>
              <a:r>
                <a:rPr lang="zh-CN" altLang="en-US" sz="2940" b="1" dirty="0">
                  <a:solidFill>
                    <a:srgbClr val="FFFFFF"/>
                  </a:solidFill>
                  <a:latin typeface="阿里巴巴普惠体 Medium" panose="00020600040101010101" charset="-122"/>
                  <a:ea typeface="阿里巴巴普惠体 Medium" panose="00020600040101010101" charset="-122"/>
                  <a:cs typeface="阿里巴巴普惠体 Medium" panose="00020600040101010101" charset="-122"/>
                  <a:sym typeface="阿里巴巴普惠体 Medium" panose="00020600040101010101" charset="-122"/>
                </a:rPr>
                <a:t>功能介绍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3852439" y="6576541"/>
            <a:ext cx="2852303" cy="745818"/>
            <a:chOff x="0" y="0"/>
            <a:chExt cx="3803070" cy="994424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3803070" cy="994424"/>
              <a:chOff x="0" y="0"/>
              <a:chExt cx="714814" cy="186909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714814" cy="186909"/>
              </a:xfrm>
              <a:custGeom>
                <a:avLst/>
                <a:gdLst/>
                <a:ahLst/>
                <a:cxnLst/>
                <a:rect l="l" t="t" r="r" b="b"/>
                <a:pathLst>
                  <a:path w="714814" h="186909">
                    <a:moveTo>
                      <a:pt x="0" y="0"/>
                    </a:moveTo>
                    <a:lnTo>
                      <a:pt x="714814" y="0"/>
                    </a:lnTo>
                    <a:lnTo>
                      <a:pt x="714814" y="186909"/>
                    </a:lnTo>
                    <a:lnTo>
                      <a:pt x="0" y="186909"/>
                    </a:lnTo>
                    <a:close/>
                  </a:path>
                </a:pathLst>
              </a:custGeom>
              <a:solidFill>
                <a:srgbClr val="0DB5EC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-28575"/>
                <a:ext cx="714814" cy="21548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0" y="194055"/>
              <a:ext cx="3803070" cy="598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30"/>
                </a:lnSpc>
              </a:pPr>
              <a:r>
                <a:rPr lang="zh-CN" altLang="en-US" sz="2940" b="1" dirty="0">
                  <a:solidFill>
                    <a:srgbClr val="FFFFFF"/>
                  </a:solidFill>
                  <a:latin typeface="阿里巴巴普惠体 Medium" panose="00020600040101010101" charset="-122"/>
                  <a:ea typeface="阿里巴巴普惠体 Medium" panose="00020600040101010101" charset="-122"/>
                  <a:cs typeface="阿里巴巴普惠体 Medium" panose="00020600040101010101" charset="-122"/>
                  <a:sym typeface="阿里巴巴普惠体 Medium" panose="00020600040101010101" charset="-122"/>
                </a:rPr>
                <a:t>代码规范</a:t>
              </a:r>
            </a:p>
          </p:txBody>
        </p:sp>
      </p:grpSp>
      <p:sp>
        <p:nvSpPr>
          <p:cNvPr id="37" name="Freeform 37"/>
          <p:cNvSpPr/>
          <p:nvPr/>
        </p:nvSpPr>
        <p:spPr>
          <a:xfrm>
            <a:off x="1028700" y="531548"/>
            <a:ext cx="1526111" cy="1779555"/>
          </a:xfrm>
          <a:custGeom>
            <a:avLst/>
            <a:gdLst/>
            <a:ahLst/>
            <a:cxnLst/>
            <a:rect l="l" t="t" r="r" b="b"/>
            <a:pathLst>
              <a:path w="1526111" h="1779555">
                <a:moveTo>
                  <a:pt x="0" y="0"/>
                </a:moveTo>
                <a:lnTo>
                  <a:pt x="1526111" y="0"/>
                </a:lnTo>
                <a:lnTo>
                  <a:pt x="1526111" y="1779554"/>
                </a:lnTo>
                <a:lnTo>
                  <a:pt x="0" y="17795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8" name="TextBox 38"/>
          <p:cNvSpPr txBox="1"/>
          <p:nvPr/>
        </p:nvSpPr>
        <p:spPr>
          <a:xfrm>
            <a:off x="8206772" y="1727802"/>
            <a:ext cx="5018502" cy="1052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75"/>
              </a:lnSpc>
              <a:spcBef>
                <a:spcPct val="0"/>
              </a:spcBef>
            </a:pPr>
            <a:r>
              <a:rPr lang="en-US" sz="6195" spc="2490">
                <a:solidFill>
                  <a:srgbClr val="0D72E2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目录页面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010225" y="3926712"/>
            <a:ext cx="1795099" cy="1542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25"/>
              </a:lnSpc>
              <a:spcBef>
                <a:spcPct val="0"/>
              </a:spcBef>
            </a:pPr>
            <a:r>
              <a:rPr lang="en-US" sz="9020" dirty="0">
                <a:solidFill>
                  <a:srgbClr val="1C1D1D"/>
                </a:solidFill>
                <a:latin typeface="Arial Black" panose="020B0A04020102020204" pitchFamily="34" charset="0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01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010225" y="5983647"/>
            <a:ext cx="1795099" cy="1542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25"/>
              </a:lnSpc>
              <a:spcBef>
                <a:spcPct val="0"/>
              </a:spcBef>
            </a:pPr>
            <a:r>
              <a:rPr lang="en-US" sz="9020" dirty="0">
                <a:solidFill>
                  <a:srgbClr val="1C1D1D"/>
                </a:solidFill>
                <a:latin typeface="Arial Black" panose="020B0A04020102020204" pitchFamily="34" charset="0"/>
                <a:ea typeface="字由点字倔强黑" panose="00020600040101010101" charset="-122"/>
                <a:sym typeface="字由点字倔强黑" panose="00020600040101010101" charset="-122"/>
              </a:rPr>
              <a:t>03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495604" y="3926712"/>
            <a:ext cx="1795099" cy="1542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25"/>
              </a:lnSpc>
              <a:spcBef>
                <a:spcPct val="0"/>
              </a:spcBef>
            </a:pPr>
            <a:r>
              <a:rPr lang="en-US" sz="9020" dirty="0">
                <a:solidFill>
                  <a:srgbClr val="1C1D1D"/>
                </a:solidFill>
                <a:latin typeface="Arial Black" panose="020B0A04020102020204" pitchFamily="34" charset="0"/>
                <a:ea typeface="字由点字倔强黑" panose="00020600040101010101" charset="-122"/>
                <a:sym typeface="字由点字倔强黑" panose="00020600040101010101" charset="-122"/>
              </a:rPr>
              <a:t>02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2495604" y="5983647"/>
            <a:ext cx="1795099" cy="1542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25"/>
              </a:lnSpc>
              <a:spcBef>
                <a:spcPct val="0"/>
              </a:spcBef>
            </a:pPr>
            <a:r>
              <a:rPr lang="en-US" sz="9020" dirty="0">
                <a:solidFill>
                  <a:srgbClr val="1C1D1D"/>
                </a:solidFill>
                <a:latin typeface="Arial Black" panose="020B0A04020102020204" pitchFamily="34" charset="0"/>
                <a:ea typeface="字由点字倔强黑" panose="00020600040101010101" charset="-122"/>
                <a:sym typeface="字由点字倔强黑" panose="00020600040101010101" charset="-122"/>
              </a:rPr>
              <a:t>04</a:t>
            </a:r>
          </a:p>
        </p:txBody>
      </p:sp>
      <p:sp>
        <p:nvSpPr>
          <p:cNvPr id="43" name="Freeform 43"/>
          <p:cNvSpPr/>
          <p:nvPr/>
        </p:nvSpPr>
        <p:spPr>
          <a:xfrm rot="-803544" flipH="1">
            <a:off x="14626928" y="274150"/>
            <a:ext cx="5264745" cy="2353296"/>
          </a:xfrm>
          <a:custGeom>
            <a:avLst/>
            <a:gdLst/>
            <a:ahLst/>
            <a:cxnLst/>
            <a:rect l="l" t="t" r="r" b="b"/>
            <a:pathLst>
              <a:path w="5264745" h="2353296">
                <a:moveTo>
                  <a:pt x="5264744" y="0"/>
                </a:moveTo>
                <a:lnTo>
                  <a:pt x="0" y="0"/>
                </a:lnTo>
                <a:lnTo>
                  <a:pt x="0" y="2353296"/>
                </a:lnTo>
                <a:lnTo>
                  <a:pt x="5264744" y="2353296"/>
                </a:lnTo>
                <a:lnTo>
                  <a:pt x="5264744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 rot="-3186141">
            <a:off x="14258652" y="8905071"/>
            <a:ext cx="6990568" cy="6710945"/>
          </a:xfrm>
          <a:custGeom>
            <a:avLst/>
            <a:gdLst/>
            <a:ahLst/>
            <a:cxnLst/>
            <a:rect l="l" t="t" r="r" b="b"/>
            <a:pathLst>
              <a:path w="6990568" h="6710945">
                <a:moveTo>
                  <a:pt x="0" y="0"/>
                </a:moveTo>
                <a:lnTo>
                  <a:pt x="6990568" y="0"/>
                </a:lnTo>
                <a:lnTo>
                  <a:pt x="6990568" y="6710945"/>
                </a:lnTo>
                <a:lnTo>
                  <a:pt x="0" y="67109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1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 rot="-390410">
            <a:off x="16386280" y="8008958"/>
            <a:ext cx="1078460" cy="1612529"/>
          </a:xfrm>
          <a:custGeom>
            <a:avLst/>
            <a:gdLst/>
            <a:ahLst/>
            <a:cxnLst/>
            <a:rect l="l" t="t" r="r" b="b"/>
            <a:pathLst>
              <a:path w="1078460" h="1612529">
                <a:moveTo>
                  <a:pt x="0" y="0"/>
                </a:moveTo>
                <a:lnTo>
                  <a:pt x="1078460" y="0"/>
                </a:lnTo>
                <a:lnTo>
                  <a:pt x="1078460" y="1612529"/>
                </a:lnTo>
                <a:lnTo>
                  <a:pt x="0" y="161252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46" name="Group 32">
            <a:extLst>
              <a:ext uri="{FF2B5EF4-FFF2-40B4-BE49-F238E27FC236}">
                <a16:creationId xmlns:a16="http://schemas.microsoft.com/office/drawing/2014/main" id="{32A8B992-F2D4-209B-873F-39DD569506AE}"/>
              </a:ext>
            </a:extLst>
          </p:cNvPr>
          <p:cNvGrpSpPr/>
          <p:nvPr/>
        </p:nvGrpSpPr>
        <p:grpSpPr>
          <a:xfrm>
            <a:off x="9405215" y="8257670"/>
            <a:ext cx="2852303" cy="745818"/>
            <a:chOff x="0" y="0"/>
            <a:chExt cx="3803070" cy="994424"/>
          </a:xfrm>
        </p:grpSpPr>
        <p:grpSp>
          <p:nvGrpSpPr>
            <p:cNvPr id="47" name="Group 33">
              <a:extLst>
                <a:ext uri="{FF2B5EF4-FFF2-40B4-BE49-F238E27FC236}">
                  <a16:creationId xmlns:a16="http://schemas.microsoft.com/office/drawing/2014/main" id="{663AD6DF-E879-E094-066E-7B6F585F3A80}"/>
                </a:ext>
              </a:extLst>
            </p:cNvPr>
            <p:cNvGrpSpPr/>
            <p:nvPr/>
          </p:nvGrpSpPr>
          <p:grpSpPr>
            <a:xfrm>
              <a:off x="0" y="0"/>
              <a:ext cx="3803070" cy="994424"/>
              <a:chOff x="0" y="0"/>
              <a:chExt cx="714814" cy="186909"/>
            </a:xfrm>
          </p:grpSpPr>
          <p:sp>
            <p:nvSpPr>
              <p:cNvPr id="49" name="Freeform 34">
                <a:extLst>
                  <a:ext uri="{FF2B5EF4-FFF2-40B4-BE49-F238E27FC236}">
                    <a16:creationId xmlns:a16="http://schemas.microsoft.com/office/drawing/2014/main" id="{86E24EF0-522F-B53F-B756-CB2B45306A08}"/>
                  </a:ext>
                </a:extLst>
              </p:cNvPr>
              <p:cNvSpPr/>
              <p:nvPr/>
            </p:nvSpPr>
            <p:spPr>
              <a:xfrm>
                <a:off x="0" y="0"/>
                <a:ext cx="714814" cy="186909"/>
              </a:xfrm>
              <a:custGeom>
                <a:avLst/>
                <a:gdLst/>
                <a:ahLst/>
                <a:cxnLst/>
                <a:rect l="l" t="t" r="r" b="b"/>
                <a:pathLst>
                  <a:path w="714814" h="186909">
                    <a:moveTo>
                      <a:pt x="0" y="0"/>
                    </a:moveTo>
                    <a:lnTo>
                      <a:pt x="714814" y="0"/>
                    </a:lnTo>
                    <a:lnTo>
                      <a:pt x="714814" y="186909"/>
                    </a:lnTo>
                    <a:lnTo>
                      <a:pt x="0" y="186909"/>
                    </a:lnTo>
                    <a:close/>
                  </a:path>
                </a:pathLst>
              </a:custGeom>
              <a:solidFill>
                <a:srgbClr val="0DB5EC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0" name="TextBox 35">
                <a:extLst>
                  <a:ext uri="{FF2B5EF4-FFF2-40B4-BE49-F238E27FC236}">
                    <a16:creationId xmlns:a16="http://schemas.microsoft.com/office/drawing/2014/main" id="{B7184906-C21E-DDAC-9F5F-AFD3C8BBCB4C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14814" cy="21548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8" name="TextBox 36">
              <a:extLst>
                <a:ext uri="{FF2B5EF4-FFF2-40B4-BE49-F238E27FC236}">
                  <a16:creationId xmlns:a16="http://schemas.microsoft.com/office/drawing/2014/main" id="{0E895ACF-5529-FC3B-61BD-27D5DF9E6C9A}"/>
                </a:ext>
              </a:extLst>
            </p:cNvPr>
            <p:cNvSpPr txBox="1"/>
            <p:nvPr/>
          </p:nvSpPr>
          <p:spPr>
            <a:xfrm>
              <a:off x="0" y="194055"/>
              <a:ext cx="3803070" cy="6028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30"/>
                </a:lnSpc>
              </a:pPr>
              <a:r>
                <a:rPr lang="zh-CN" altLang="en-US" sz="2940" b="1" dirty="0">
                  <a:solidFill>
                    <a:srgbClr val="FFFFFF"/>
                  </a:solidFill>
                  <a:latin typeface="阿里巴巴普惠体 Medium" panose="00020600040101010101" charset="-122"/>
                  <a:ea typeface="阿里巴巴普惠体 Medium" panose="00020600040101010101" charset="-122"/>
                  <a:cs typeface="阿里巴巴普惠体 Medium" panose="00020600040101010101" charset="-122"/>
                  <a:sym typeface="阿里巴巴普惠体 Medium" panose="00020600040101010101" charset="-122"/>
                </a:rPr>
                <a:t>未来展望</a:t>
              </a:r>
            </a:p>
          </p:txBody>
        </p:sp>
      </p:grpSp>
      <p:sp>
        <p:nvSpPr>
          <p:cNvPr id="51" name="TextBox 42">
            <a:extLst>
              <a:ext uri="{FF2B5EF4-FFF2-40B4-BE49-F238E27FC236}">
                <a16:creationId xmlns:a16="http://schemas.microsoft.com/office/drawing/2014/main" id="{2CA0DE3F-2AC5-0F59-5902-42FCE9F3A8EA}"/>
              </a:ext>
            </a:extLst>
          </p:cNvPr>
          <p:cNvSpPr txBox="1"/>
          <p:nvPr/>
        </p:nvSpPr>
        <p:spPr>
          <a:xfrm>
            <a:off x="8048380" y="7664776"/>
            <a:ext cx="1795099" cy="1508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25"/>
              </a:lnSpc>
              <a:spcBef>
                <a:spcPct val="0"/>
              </a:spcBef>
            </a:pPr>
            <a:r>
              <a:rPr lang="en-US" sz="9020" dirty="0">
                <a:solidFill>
                  <a:srgbClr val="1C1D1D"/>
                </a:solidFill>
                <a:latin typeface="Arial Black" panose="020B0A04020102020204" pitchFamily="34" charset="0"/>
                <a:ea typeface="字由点字倔强黑" panose="00020600040101010101" charset="-122"/>
                <a:sym typeface="字由点字倔强黑" panose="00020600040101010101" charset="-122"/>
              </a:rPr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32071">
            <a:off x="16534430" y="157237"/>
            <a:ext cx="1876069" cy="1376792"/>
          </a:xfrm>
          <a:custGeom>
            <a:avLst/>
            <a:gdLst/>
            <a:ahLst/>
            <a:cxnLst/>
            <a:rect l="l" t="t" r="r" b="b"/>
            <a:pathLst>
              <a:path w="1876069" h="1376792">
                <a:moveTo>
                  <a:pt x="0" y="0"/>
                </a:moveTo>
                <a:lnTo>
                  <a:pt x="1876069" y="0"/>
                </a:lnTo>
                <a:lnTo>
                  <a:pt x="1876069" y="1376792"/>
                </a:lnTo>
                <a:lnTo>
                  <a:pt x="0" y="13767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859366">
            <a:off x="15079737" y="8991791"/>
            <a:ext cx="6019579" cy="5778795"/>
          </a:xfrm>
          <a:custGeom>
            <a:avLst/>
            <a:gdLst/>
            <a:ahLst/>
            <a:cxnLst/>
            <a:rect l="l" t="t" r="r" b="b"/>
            <a:pathLst>
              <a:path w="6019579" h="5778795">
                <a:moveTo>
                  <a:pt x="0" y="0"/>
                </a:moveTo>
                <a:lnTo>
                  <a:pt x="6019578" y="0"/>
                </a:lnTo>
                <a:lnTo>
                  <a:pt x="6019578" y="5778795"/>
                </a:lnTo>
                <a:lnTo>
                  <a:pt x="0" y="57787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6671782" flipH="1">
            <a:off x="-2144196" y="7914497"/>
            <a:ext cx="6019579" cy="5778795"/>
          </a:xfrm>
          <a:custGeom>
            <a:avLst/>
            <a:gdLst/>
            <a:ahLst/>
            <a:cxnLst/>
            <a:rect l="l" t="t" r="r" b="b"/>
            <a:pathLst>
              <a:path w="6019579" h="5778795">
                <a:moveTo>
                  <a:pt x="6019579" y="0"/>
                </a:moveTo>
                <a:lnTo>
                  <a:pt x="0" y="0"/>
                </a:lnTo>
                <a:lnTo>
                  <a:pt x="0" y="5778796"/>
                </a:lnTo>
                <a:lnTo>
                  <a:pt x="6019579" y="5778796"/>
                </a:lnTo>
                <a:lnTo>
                  <a:pt x="6019579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134620" y="827134"/>
            <a:ext cx="4018760" cy="79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75"/>
              </a:lnSpc>
              <a:spcBef>
                <a:spcPct val="0"/>
              </a:spcBef>
            </a:pPr>
            <a:r>
              <a:rPr lang="zh-CN" altLang="en-US" sz="4770" b="1" dirty="0">
                <a:solidFill>
                  <a:srgbClr val="000000"/>
                </a:solidFill>
                <a:latin typeface="字由点字倔强黑" panose="00020600040101010101" charset="-122"/>
                <a:ea typeface="字由点字倔强黑" panose="00020600040101010101" charset="-122"/>
                <a:sym typeface="字由点字倔强黑" panose="00020600040101010101" charset="-122"/>
              </a:rPr>
              <a:t>代码规范</a:t>
            </a:r>
            <a:endParaRPr lang="en-US" sz="4770" b="1" dirty="0">
              <a:solidFill>
                <a:srgbClr val="000000"/>
              </a:solidFill>
              <a:latin typeface="字由点字倔强黑" panose="00020600040101010101" charset="-122"/>
              <a:ea typeface="字由点字倔强黑" panose="00020600040101010101" charset="-122"/>
              <a:sym typeface="字由点字倔强黑" panose="00020600040101010101" charset="-122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1198914" y="1212926"/>
            <a:ext cx="121895" cy="12189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9061" tIns="9061" rIns="9061" bIns="9061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092433" y="1212926"/>
            <a:ext cx="121895" cy="12189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9061" tIns="9061" rIns="9061" bIns="9061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071532" y="1212926"/>
            <a:ext cx="121895" cy="12189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9061" tIns="9061" rIns="9061" bIns="9061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963222" y="1212926"/>
            <a:ext cx="121895" cy="12189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9061" tIns="9061" rIns="9061" bIns="9061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 rot="-917253">
            <a:off x="16942110" y="8900475"/>
            <a:ext cx="756366" cy="1130931"/>
          </a:xfrm>
          <a:custGeom>
            <a:avLst/>
            <a:gdLst/>
            <a:ahLst/>
            <a:cxnLst/>
            <a:rect l="l" t="t" r="r" b="b"/>
            <a:pathLst>
              <a:path w="756366" h="1130931">
                <a:moveTo>
                  <a:pt x="0" y="0"/>
                </a:moveTo>
                <a:lnTo>
                  <a:pt x="756366" y="0"/>
                </a:lnTo>
                <a:lnTo>
                  <a:pt x="756366" y="1130930"/>
                </a:lnTo>
                <a:lnTo>
                  <a:pt x="0" y="11309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1733466" flipH="1">
            <a:off x="487410" y="8867839"/>
            <a:ext cx="756366" cy="1130931"/>
          </a:xfrm>
          <a:custGeom>
            <a:avLst/>
            <a:gdLst/>
            <a:ahLst/>
            <a:cxnLst/>
            <a:rect l="l" t="t" r="r" b="b"/>
            <a:pathLst>
              <a:path w="756366" h="1130931">
                <a:moveTo>
                  <a:pt x="756367" y="0"/>
                </a:moveTo>
                <a:lnTo>
                  <a:pt x="0" y="0"/>
                </a:lnTo>
                <a:lnTo>
                  <a:pt x="0" y="1130930"/>
                </a:lnTo>
                <a:lnTo>
                  <a:pt x="756367" y="1130930"/>
                </a:lnTo>
                <a:lnTo>
                  <a:pt x="75636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1434916">
            <a:off x="-3852077" y="-2905021"/>
            <a:ext cx="5011862" cy="4811388"/>
          </a:xfrm>
          <a:custGeom>
            <a:avLst/>
            <a:gdLst/>
            <a:ahLst/>
            <a:cxnLst/>
            <a:rect l="l" t="t" r="r" b="b"/>
            <a:pathLst>
              <a:path w="5011862" h="4811388">
                <a:moveTo>
                  <a:pt x="0" y="0"/>
                </a:moveTo>
                <a:lnTo>
                  <a:pt x="5011863" y="0"/>
                </a:lnTo>
                <a:lnTo>
                  <a:pt x="5011863" y="4811388"/>
                </a:lnTo>
                <a:lnTo>
                  <a:pt x="0" y="48113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1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734024" y="419385"/>
            <a:ext cx="846387" cy="986948"/>
          </a:xfrm>
          <a:custGeom>
            <a:avLst/>
            <a:gdLst/>
            <a:ahLst/>
            <a:cxnLst/>
            <a:rect l="l" t="t" r="r" b="b"/>
            <a:pathLst>
              <a:path w="846387" h="986948">
                <a:moveTo>
                  <a:pt x="0" y="0"/>
                </a:moveTo>
                <a:lnTo>
                  <a:pt x="846387" y="0"/>
                </a:lnTo>
                <a:lnTo>
                  <a:pt x="846387" y="986948"/>
                </a:lnTo>
                <a:lnTo>
                  <a:pt x="0" y="9869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2316331" y="5989023"/>
            <a:ext cx="1848571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 b="1" u="none" strike="noStrike" spc="279">
                <a:solidFill>
                  <a:srgbClr val="FFFFFF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流程步骤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761953" y="2476500"/>
            <a:ext cx="4072114" cy="7543800"/>
            <a:chOff x="0" y="0"/>
            <a:chExt cx="1072491" cy="102627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72491" cy="1026272"/>
            </a:xfrm>
            <a:custGeom>
              <a:avLst/>
              <a:gdLst/>
              <a:ahLst/>
              <a:cxnLst/>
              <a:rect l="l" t="t" r="r" b="b"/>
              <a:pathLst>
                <a:path w="1072491" h="1026272">
                  <a:moveTo>
                    <a:pt x="38024" y="0"/>
                  </a:moveTo>
                  <a:lnTo>
                    <a:pt x="1034467" y="0"/>
                  </a:lnTo>
                  <a:cubicBezTo>
                    <a:pt x="1044551" y="0"/>
                    <a:pt x="1054223" y="4006"/>
                    <a:pt x="1061354" y="11137"/>
                  </a:cubicBezTo>
                  <a:cubicBezTo>
                    <a:pt x="1068485" y="18268"/>
                    <a:pt x="1072491" y="27939"/>
                    <a:pt x="1072491" y="38024"/>
                  </a:cubicBezTo>
                  <a:lnTo>
                    <a:pt x="1072491" y="988248"/>
                  </a:lnTo>
                  <a:cubicBezTo>
                    <a:pt x="1072491" y="998332"/>
                    <a:pt x="1068485" y="1008004"/>
                    <a:pt x="1061354" y="1015135"/>
                  </a:cubicBezTo>
                  <a:cubicBezTo>
                    <a:pt x="1054223" y="1022266"/>
                    <a:pt x="1044551" y="1026272"/>
                    <a:pt x="1034467" y="1026272"/>
                  </a:cubicBezTo>
                  <a:lnTo>
                    <a:pt x="38024" y="1026272"/>
                  </a:lnTo>
                  <a:cubicBezTo>
                    <a:pt x="27939" y="1026272"/>
                    <a:pt x="18268" y="1022266"/>
                    <a:pt x="11137" y="1015135"/>
                  </a:cubicBezTo>
                  <a:cubicBezTo>
                    <a:pt x="4006" y="1008004"/>
                    <a:pt x="0" y="998332"/>
                    <a:pt x="0" y="988248"/>
                  </a:cubicBezTo>
                  <a:lnTo>
                    <a:pt x="0" y="38024"/>
                  </a:lnTo>
                  <a:cubicBezTo>
                    <a:pt x="0" y="27939"/>
                    <a:pt x="4006" y="18268"/>
                    <a:pt x="11137" y="11137"/>
                  </a:cubicBezTo>
                  <a:cubicBezTo>
                    <a:pt x="18268" y="4006"/>
                    <a:pt x="27939" y="0"/>
                    <a:pt x="38024" y="0"/>
                  </a:cubicBezTo>
                  <a:close/>
                </a:path>
              </a:pathLst>
            </a:custGeom>
            <a:solidFill>
              <a:srgbClr val="0DB5EC">
                <a:alpha val="11765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1072491" cy="1073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2280873" y="2976405"/>
            <a:ext cx="3034275" cy="511809"/>
            <a:chOff x="0" y="-16160"/>
            <a:chExt cx="4045700" cy="682413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0DB5EC"/>
              </a:solidFill>
              <a:ln w="9525" cap="rnd">
                <a:solidFill>
                  <a:srgbClr val="502B28"/>
                </a:solidFill>
                <a:prstDash val="solid"/>
                <a:round/>
              </a:ln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292087" y="-16160"/>
              <a:ext cx="346152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zh-CN" altLang="en-US" sz="2800" b="1" spc="279" dirty="0">
                  <a:solidFill>
                    <a:srgbClr val="FFFFFF"/>
                  </a:solidFill>
                  <a:latin typeface="思源黑体 1 Bold" panose="020B0800000000000000" charset="-122"/>
                  <a:ea typeface="思源黑体 1 Bold" panose="020B0800000000000000" charset="-122"/>
                  <a:cs typeface="思源黑体 1 Bold" panose="020B0800000000000000" charset="-122"/>
                  <a:sym typeface="思源黑体 1 Bold" panose="020B0800000000000000" charset="-122"/>
                </a:rPr>
                <a:t>命名规范</a:t>
              </a:r>
              <a:endParaRPr lang="en-US" sz="2800" b="1" spc="279" dirty="0">
                <a:solidFill>
                  <a:srgbClr val="FFFFFF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endParaRP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981201" y="3718636"/>
            <a:ext cx="3629074" cy="6125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2B2A2A"/>
                </a:solidFill>
                <a:ea typeface="思源黑体 1" panose="020B0500000000000000" charset="-122"/>
                <a:sym typeface="思源黑体 1" panose="020B0500000000000000" charset="-122"/>
              </a:rPr>
              <a:t>1.</a:t>
            </a:r>
            <a:r>
              <a:rPr lang="zh-CN" altLang="en-US" sz="2000" b="1" dirty="0">
                <a:solidFill>
                  <a:srgbClr val="2B2A2A"/>
                </a:solidFill>
                <a:ea typeface="思源黑体 1" panose="020B0500000000000000" charset="-122"/>
              </a:rPr>
              <a:t>变量命名：</a:t>
            </a:r>
            <a:endParaRPr lang="en-US" altLang="zh-CN" sz="2000" b="1" dirty="0">
              <a:solidFill>
                <a:srgbClr val="2B2A2A"/>
              </a:solidFill>
              <a:ea typeface="思源黑体 1" panose="020B0500000000000000" charset="-122"/>
            </a:endParaRPr>
          </a:p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en-US" altLang="zh-CN" sz="2000" dirty="0"/>
              <a:t>          </a:t>
            </a:r>
            <a:r>
              <a:rPr lang="zh-CN" altLang="en-US" sz="2000" dirty="0">
                <a:solidFill>
                  <a:srgbClr val="2B2A2A"/>
                </a:solidFill>
                <a:ea typeface="思源黑体 1" panose="020B0500000000000000" charset="-122"/>
              </a:rPr>
              <a:t>使用有意义的名称，清晰表达变量的用途，如 </a:t>
            </a:r>
            <a:r>
              <a:rPr lang="en-US" altLang="zh-CN" sz="2000" dirty="0" err="1">
                <a:solidFill>
                  <a:srgbClr val="2B2A2A"/>
                </a:solidFill>
                <a:ea typeface="思源黑体 1" panose="020B0500000000000000" charset="-122"/>
              </a:rPr>
              <a:t>userAge</a:t>
            </a:r>
            <a:r>
              <a:rPr lang="zh-CN" altLang="en-US" sz="2000" dirty="0">
                <a:solidFill>
                  <a:srgbClr val="2B2A2A"/>
                </a:solidFill>
                <a:ea typeface="思源黑体 1" panose="020B0500000000000000" charset="-122"/>
              </a:rPr>
              <a:t>、</a:t>
            </a:r>
            <a:r>
              <a:rPr lang="en-US" altLang="zh-CN" sz="2000" dirty="0" err="1">
                <a:solidFill>
                  <a:srgbClr val="2B2A2A"/>
                </a:solidFill>
                <a:ea typeface="思源黑体 1" panose="020B0500000000000000" charset="-122"/>
              </a:rPr>
              <a:t>isLoggedIn</a:t>
            </a:r>
            <a:r>
              <a:rPr lang="zh-CN" altLang="en-US" sz="2000" dirty="0">
                <a:solidFill>
                  <a:srgbClr val="2B2A2A"/>
                </a:solidFill>
                <a:ea typeface="思源黑体 1" panose="020B0500000000000000" charset="-122"/>
              </a:rPr>
              <a:t>。</a:t>
            </a:r>
            <a:endParaRPr lang="en-US" altLang="zh-CN" sz="2000" dirty="0">
              <a:solidFill>
                <a:srgbClr val="2B2A2A"/>
              </a:solidFill>
              <a:ea typeface="思源黑体 1" panose="020B0500000000000000" charset="-122"/>
            </a:endParaRPr>
          </a:p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rgbClr val="2B2A2A"/>
                </a:solidFill>
                <a:ea typeface="思源黑体 1" panose="020B0500000000000000" charset="-122"/>
              </a:rPr>
              <a:t>         </a:t>
            </a:r>
            <a:r>
              <a:rPr lang="zh-CN" altLang="en-US" sz="2000" dirty="0">
                <a:solidFill>
                  <a:srgbClr val="2B2A2A"/>
                </a:solidFill>
                <a:ea typeface="思源黑体 1" panose="020B0500000000000000" charset="-122"/>
              </a:rPr>
              <a:t>避免使用缩写，保持命名的清晰性。</a:t>
            </a:r>
            <a:endParaRPr lang="en-US" altLang="zh-CN" sz="2000" dirty="0">
              <a:solidFill>
                <a:srgbClr val="2B2A2A"/>
              </a:solidFill>
              <a:ea typeface="思源黑体 1" panose="020B0500000000000000" charset="-122"/>
            </a:endParaRPr>
          </a:p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endParaRPr lang="en-US" altLang="zh-CN" sz="2000" dirty="0">
              <a:solidFill>
                <a:srgbClr val="2B2A2A"/>
              </a:solidFill>
              <a:ea typeface="思源黑体 1" panose="020B0500000000000000" charset="-122"/>
            </a:endParaRPr>
          </a:p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2B2A2A"/>
                </a:solidFill>
                <a:ea typeface="思源黑体 1" panose="020B0500000000000000" charset="-122"/>
                <a:sym typeface="思源黑体 1" panose="020B0500000000000000" charset="-122"/>
              </a:rPr>
              <a:t>2.</a:t>
            </a:r>
            <a:r>
              <a:rPr lang="zh-CN" altLang="en-US" sz="2000" b="1" dirty="0">
                <a:solidFill>
                  <a:srgbClr val="2B2A2A"/>
                </a:solidFill>
                <a:ea typeface="思源黑体 1" panose="020B0500000000000000" charset="-122"/>
              </a:rPr>
              <a:t>函数和方法命名：</a:t>
            </a:r>
            <a:endParaRPr lang="en-US" altLang="zh-CN" sz="2000" b="1" dirty="0">
              <a:solidFill>
                <a:srgbClr val="2B2A2A"/>
              </a:solidFill>
              <a:ea typeface="思源黑体 1" panose="020B0500000000000000" charset="-122"/>
            </a:endParaRPr>
          </a:p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2B2A2A"/>
                </a:solidFill>
                <a:ea typeface="思源黑体 1" panose="020B0500000000000000" charset="-122"/>
              </a:rPr>
              <a:t>          采用动词开头，如 </a:t>
            </a:r>
            <a:r>
              <a:rPr lang="en-US" altLang="zh-CN" sz="2000" dirty="0" err="1">
                <a:solidFill>
                  <a:srgbClr val="2B2A2A"/>
                </a:solidFill>
                <a:ea typeface="思源黑体 1" panose="020B0500000000000000" charset="-122"/>
              </a:rPr>
              <a:t>chooseFile</a:t>
            </a:r>
            <a:r>
              <a:rPr lang="zh-CN" altLang="en-US" sz="2000" dirty="0">
                <a:solidFill>
                  <a:srgbClr val="2B2A2A"/>
                </a:solidFill>
                <a:ea typeface="思源黑体 1" panose="020B0500000000000000" charset="-122"/>
              </a:rPr>
              <a:t>、</a:t>
            </a:r>
            <a:r>
              <a:rPr lang="en-US" altLang="zh-CN" sz="2000" dirty="0" err="1">
                <a:solidFill>
                  <a:srgbClr val="2B2A2A"/>
                </a:solidFill>
                <a:ea typeface="思源黑体 1" panose="020B0500000000000000" charset="-122"/>
              </a:rPr>
              <a:t>uploadFile</a:t>
            </a:r>
            <a:r>
              <a:rPr lang="zh-CN" altLang="en-US" sz="2000" dirty="0">
                <a:solidFill>
                  <a:srgbClr val="2B2A2A"/>
                </a:solidFill>
                <a:ea typeface="思源黑体 1" panose="020B0500000000000000" charset="-122"/>
              </a:rPr>
              <a:t>，确保函数的行为明确。</a:t>
            </a:r>
            <a:endParaRPr lang="en-US" altLang="zh-CN" sz="2000" dirty="0">
              <a:solidFill>
                <a:srgbClr val="2B2A2A"/>
              </a:solidFill>
              <a:ea typeface="思源黑体 1" panose="020B0500000000000000" charset="-122"/>
            </a:endParaRPr>
          </a:p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endParaRPr lang="en-US" altLang="zh-CN" sz="2000" dirty="0">
              <a:solidFill>
                <a:srgbClr val="2B2A2A"/>
              </a:solidFill>
              <a:ea typeface="思源黑体 1" panose="020B0500000000000000" charset="-122"/>
            </a:endParaRPr>
          </a:p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en-US" altLang="zh-CN" sz="2000" b="1" dirty="0">
                <a:solidFill>
                  <a:srgbClr val="2B2A2A"/>
                </a:solidFill>
                <a:ea typeface="思源黑体 1" panose="020B0500000000000000" charset="-122"/>
              </a:rPr>
              <a:t>3.</a:t>
            </a:r>
            <a:r>
              <a:rPr lang="zh-CN" altLang="en-US" sz="2000" b="1" dirty="0">
                <a:solidFill>
                  <a:srgbClr val="2B2A2A"/>
                </a:solidFill>
                <a:ea typeface="思源黑体 1" panose="020B0500000000000000" charset="-122"/>
              </a:rPr>
              <a:t>数据结构命名：</a:t>
            </a:r>
            <a:endParaRPr lang="en-US" altLang="zh-CN" sz="2000" b="1" dirty="0">
              <a:solidFill>
                <a:srgbClr val="2B2A2A"/>
              </a:solidFill>
              <a:ea typeface="思源黑体 1" panose="020B0500000000000000" charset="-122"/>
            </a:endParaRPr>
          </a:p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2B2A2A"/>
                </a:solidFill>
                <a:ea typeface="思源黑体 1" panose="020B0500000000000000" charset="-122"/>
              </a:rPr>
              <a:t>        驼峰命名：单词的首字母小写，后续每个单词的首字母大写。例如：</a:t>
            </a:r>
            <a:r>
              <a:rPr lang="en-US" altLang="zh-CN" sz="2000" dirty="0" err="1">
                <a:solidFill>
                  <a:srgbClr val="2B2A2A"/>
                </a:solidFill>
                <a:ea typeface="思源黑体 1" panose="020B0500000000000000" charset="-122"/>
              </a:rPr>
              <a:t>userName</a:t>
            </a:r>
            <a:r>
              <a:rPr lang="zh-CN" altLang="en-US" sz="2000" dirty="0">
                <a:solidFill>
                  <a:srgbClr val="2B2A2A"/>
                </a:solidFill>
                <a:ea typeface="思源黑体 1" panose="020B0500000000000000" charset="-122"/>
              </a:rPr>
              <a:t>、</a:t>
            </a:r>
            <a:r>
              <a:rPr lang="en-US" altLang="zh-CN" sz="2000" dirty="0" err="1">
                <a:solidFill>
                  <a:srgbClr val="2B2A2A"/>
                </a:solidFill>
                <a:ea typeface="思源黑体 1" panose="020B0500000000000000" charset="-122"/>
              </a:rPr>
              <a:t>createTime</a:t>
            </a:r>
            <a:endParaRPr lang="en-US" sz="2000" u="none" strike="noStrike" dirty="0">
              <a:solidFill>
                <a:srgbClr val="2B2A2A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grpSp>
        <p:nvGrpSpPr>
          <p:cNvPr id="37" name="Group 37"/>
          <p:cNvGrpSpPr/>
          <p:nvPr/>
        </p:nvGrpSpPr>
        <p:grpSpPr>
          <a:xfrm>
            <a:off x="12449858" y="2476500"/>
            <a:ext cx="4072114" cy="7543800"/>
            <a:chOff x="0" y="0"/>
            <a:chExt cx="1072491" cy="1026272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072491" cy="1026272"/>
            </a:xfrm>
            <a:custGeom>
              <a:avLst/>
              <a:gdLst/>
              <a:ahLst/>
              <a:cxnLst/>
              <a:rect l="l" t="t" r="r" b="b"/>
              <a:pathLst>
                <a:path w="1072491" h="1026272">
                  <a:moveTo>
                    <a:pt x="38024" y="0"/>
                  </a:moveTo>
                  <a:lnTo>
                    <a:pt x="1034467" y="0"/>
                  </a:lnTo>
                  <a:cubicBezTo>
                    <a:pt x="1044551" y="0"/>
                    <a:pt x="1054223" y="4006"/>
                    <a:pt x="1061354" y="11137"/>
                  </a:cubicBezTo>
                  <a:cubicBezTo>
                    <a:pt x="1068485" y="18268"/>
                    <a:pt x="1072491" y="27939"/>
                    <a:pt x="1072491" y="38024"/>
                  </a:cubicBezTo>
                  <a:lnTo>
                    <a:pt x="1072491" y="988248"/>
                  </a:lnTo>
                  <a:cubicBezTo>
                    <a:pt x="1072491" y="998332"/>
                    <a:pt x="1068485" y="1008004"/>
                    <a:pt x="1061354" y="1015135"/>
                  </a:cubicBezTo>
                  <a:cubicBezTo>
                    <a:pt x="1054223" y="1022266"/>
                    <a:pt x="1044551" y="1026272"/>
                    <a:pt x="1034467" y="1026272"/>
                  </a:cubicBezTo>
                  <a:lnTo>
                    <a:pt x="38024" y="1026272"/>
                  </a:lnTo>
                  <a:cubicBezTo>
                    <a:pt x="27939" y="1026272"/>
                    <a:pt x="18268" y="1022266"/>
                    <a:pt x="11137" y="1015135"/>
                  </a:cubicBezTo>
                  <a:cubicBezTo>
                    <a:pt x="4006" y="1008004"/>
                    <a:pt x="0" y="998332"/>
                    <a:pt x="0" y="988248"/>
                  </a:cubicBezTo>
                  <a:lnTo>
                    <a:pt x="0" y="38024"/>
                  </a:lnTo>
                  <a:cubicBezTo>
                    <a:pt x="0" y="27939"/>
                    <a:pt x="4006" y="18268"/>
                    <a:pt x="11137" y="11137"/>
                  </a:cubicBezTo>
                  <a:cubicBezTo>
                    <a:pt x="18268" y="4006"/>
                    <a:pt x="27939" y="0"/>
                    <a:pt x="38024" y="0"/>
                  </a:cubicBezTo>
                  <a:close/>
                </a:path>
              </a:pathLst>
            </a:custGeom>
            <a:solidFill>
              <a:srgbClr val="0DB5EC">
                <a:alpha val="11765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0" y="-47625"/>
              <a:ext cx="1072491" cy="1073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2968777" y="2976405"/>
            <a:ext cx="3034275" cy="511809"/>
            <a:chOff x="0" y="-16160"/>
            <a:chExt cx="4045700" cy="682413"/>
          </a:xfrm>
        </p:grpSpPr>
        <p:grpSp>
          <p:nvGrpSpPr>
            <p:cNvPr id="41" name="Group 41"/>
            <p:cNvGrpSpPr/>
            <p:nvPr/>
          </p:nvGrpSpPr>
          <p:grpSpPr>
            <a:xfrm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0DB5EC"/>
              </a:solidFill>
              <a:ln w="9525" cap="rnd">
                <a:solidFill>
                  <a:srgbClr val="502B28"/>
                </a:solidFill>
                <a:prstDash val="solid"/>
                <a:round/>
              </a:ln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4" name="TextBox 44"/>
            <p:cNvSpPr txBox="1"/>
            <p:nvPr/>
          </p:nvSpPr>
          <p:spPr>
            <a:xfrm>
              <a:off x="292087" y="-16160"/>
              <a:ext cx="3461527" cy="6238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zh-CN" altLang="en-US" sz="2800" b="1" spc="279" dirty="0">
                  <a:solidFill>
                    <a:srgbClr val="FFFFFF"/>
                  </a:solidFill>
                  <a:ea typeface="思源黑体 1 Bold" panose="020B0800000000000000" charset="-122"/>
                </a:rPr>
                <a:t>代码结构</a:t>
              </a:r>
              <a:endParaRPr lang="en-US" sz="2800" b="1" spc="279" dirty="0">
                <a:solidFill>
                  <a:srgbClr val="FFFFFF"/>
                </a:solidFill>
                <a:ea typeface="思源黑体 1 Bold" panose="020B0800000000000000" charset="-122"/>
                <a:sym typeface="思源黑体 1 Bold" panose="020B0800000000000000" charset="-122"/>
              </a:endParaRPr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12913322" y="3718636"/>
            <a:ext cx="3145185" cy="3817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en-US" altLang="zh-CN" sz="2000" b="1" dirty="0">
                <a:solidFill>
                  <a:srgbClr val="2B2A2A"/>
                </a:solidFill>
                <a:ea typeface="思源黑体 1" panose="020B0500000000000000" charset="-122"/>
                <a:sym typeface="思源黑体 1" panose="020B0500000000000000" charset="-122"/>
              </a:rPr>
              <a:t>1.</a:t>
            </a:r>
            <a:r>
              <a:rPr lang="zh-CN" altLang="en-US" sz="2000" b="1" dirty="0">
                <a:solidFill>
                  <a:srgbClr val="2B2A2A"/>
                </a:solidFill>
                <a:ea typeface="思源黑体 1" panose="020B0500000000000000" charset="-122"/>
                <a:sym typeface="思源黑体 1" panose="020B0500000000000000" charset="-122"/>
              </a:rPr>
              <a:t>文件和目录组织：</a:t>
            </a:r>
            <a:endParaRPr lang="en-US" altLang="zh-CN" sz="2000" b="1" dirty="0">
              <a:solidFill>
                <a:srgbClr val="2B2A2A"/>
              </a:solidFill>
              <a:ea typeface="思源黑体 1" panose="020B0500000000000000" charset="-122"/>
              <a:sym typeface="思源黑体 1" panose="020B0500000000000000" charset="-122"/>
            </a:endParaRPr>
          </a:p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2B2A2A"/>
                </a:solidFill>
                <a:ea typeface="思源黑体 1" panose="020B0500000000000000" charset="-122"/>
                <a:sym typeface="思源黑体 1" panose="020B0500000000000000" charset="-122"/>
              </a:rPr>
              <a:t>         按功能模块组织代码文件，保持项目结构清晰易懂。使用一致的命名规则来命名文件和文件夹。</a:t>
            </a:r>
            <a:endParaRPr lang="en-US" altLang="zh-CN" sz="2000" dirty="0">
              <a:solidFill>
                <a:srgbClr val="2B2A2A"/>
              </a:solidFill>
              <a:ea typeface="思源黑体 1" panose="020B0500000000000000" charset="-122"/>
              <a:sym typeface="思源黑体 1" panose="020B0500000000000000" charset="-122"/>
            </a:endParaRPr>
          </a:p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endParaRPr lang="en-US" altLang="zh-CN" sz="2000" dirty="0">
              <a:solidFill>
                <a:srgbClr val="2B2A2A"/>
              </a:solidFill>
              <a:ea typeface="思源黑体 1" panose="020B0500000000000000" charset="-122"/>
              <a:sym typeface="思源黑体 1" panose="020B0500000000000000" charset="-122"/>
            </a:endParaRPr>
          </a:p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en-US" altLang="zh-CN" sz="2000" b="1" dirty="0">
                <a:solidFill>
                  <a:srgbClr val="2B2A2A"/>
                </a:solidFill>
                <a:ea typeface="思源黑体 1" panose="020B0500000000000000" charset="-122"/>
                <a:sym typeface="思源黑体 1" panose="020B0500000000000000" charset="-122"/>
              </a:rPr>
              <a:t>2.</a:t>
            </a:r>
            <a:r>
              <a:rPr lang="zh-CN" altLang="en-US" sz="2000" b="1" dirty="0">
                <a:solidFill>
                  <a:srgbClr val="2B2A2A"/>
                </a:solidFill>
                <a:ea typeface="思源黑体 1" panose="020B0500000000000000" charset="-122"/>
                <a:sym typeface="思源黑体 1" panose="020B0500000000000000" charset="-122"/>
              </a:rPr>
              <a:t>函数和方法长度</a:t>
            </a:r>
            <a:r>
              <a:rPr lang="zh-CN" altLang="en-US" sz="2000" dirty="0">
                <a:solidFill>
                  <a:srgbClr val="2B2A2A"/>
                </a:solidFill>
                <a:ea typeface="思源黑体 1" panose="020B0500000000000000" charset="-122"/>
                <a:sym typeface="思源黑体 1" panose="020B0500000000000000" charset="-122"/>
              </a:rPr>
              <a:t>：</a:t>
            </a:r>
            <a:endParaRPr lang="en-US" altLang="zh-CN" sz="2000" dirty="0">
              <a:solidFill>
                <a:srgbClr val="2B2A2A"/>
              </a:solidFill>
              <a:ea typeface="思源黑体 1" panose="020B0500000000000000" charset="-122"/>
              <a:sym typeface="思源黑体 1" panose="020B0500000000000000" charset="-122"/>
            </a:endParaRPr>
          </a:p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2B2A2A"/>
                </a:solidFill>
                <a:ea typeface="思源黑体 1" panose="020B0500000000000000" charset="-122"/>
                <a:sym typeface="思源黑体 1" panose="020B0500000000000000" charset="-122"/>
              </a:rPr>
              <a:t>          每个函数应尽量保持短小，专注于单一功能，避免复杂的逻辑嵌套。</a:t>
            </a:r>
            <a:endParaRPr lang="en-US" sz="2000" dirty="0">
              <a:solidFill>
                <a:srgbClr val="2B2A2A"/>
              </a:solidFill>
              <a:ea typeface="思源黑体 1" panose="020B0500000000000000" charset="-122"/>
              <a:sym typeface="思源黑体 1" panose="020B0500000000000000" charset="-122"/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1AB5AA92-BF6C-3999-C389-4B33D6A236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620" y="2258661"/>
            <a:ext cx="4428913" cy="3296344"/>
          </a:xfrm>
          <a:prstGeom prst="rect">
            <a:avLst/>
          </a:prstGeom>
        </p:spPr>
      </p:pic>
      <p:sp>
        <p:nvSpPr>
          <p:cNvPr id="50" name="箭头: 下 49">
            <a:extLst>
              <a:ext uri="{FF2B5EF4-FFF2-40B4-BE49-F238E27FC236}">
                <a16:creationId xmlns:a16="http://schemas.microsoft.com/office/drawing/2014/main" id="{3532E4F7-0325-4067-75D7-EF3E0B6BABC5}"/>
              </a:ext>
            </a:extLst>
          </p:cNvPr>
          <p:cNvSpPr/>
          <p:nvPr/>
        </p:nvSpPr>
        <p:spPr>
          <a:xfrm rot="4380151">
            <a:off x="11715705" y="4038435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箭头: 下 52">
            <a:extLst>
              <a:ext uri="{FF2B5EF4-FFF2-40B4-BE49-F238E27FC236}">
                <a16:creationId xmlns:a16="http://schemas.microsoft.com/office/drawing/2014/main" id="{201CADA4-D94D-A36C-68A6-BA7F31DE4A38}"/>
              </a:ext>
            </a:extLst>
          </p:cNvPr>
          <p:cNvSpPr/>
          <p:nvPr/>
        </p:nvSpPr>
        <p:spPr>
          <a:xfrm rot="14662008">
            <a:off x="5921351" y="8201610"/>
            <a:ext cx="774611" cy="9784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81C1D2CA-3FEB-3FDD-0AB9-DD0FA91502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439" y="5627670"/>
            <a:ext cx="4597636" cy="421661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68E17-5015-7ECF-28F8-D8FA91879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5B5C126-4FE6-279A-48AA-4AAF8FB4D3B2}"/>
              </a:ext>
            </a:extLst>
          </p:cNvPr>
          <p:cNvSpPr/>
          <p:nvPr/>
        </p:nvSpPr>
        <p:spPr>
          <a:xfrm rot="1032071">
            <a:off x="16534430" y="157237"/>
            <a:ext cx="1876069" cy="1376792"/>
          </a:xfrm>
          <a:custGeom>
            <a:avLst/>
            <a:gdLst/>
            <a:ahLst/>
            <a:cxnLst/>
            <a:rect l="l" t="t" r="r" b="b"/>
            <a:pathLst>
              <a:path w="1876069" h="1376792">
                <a:moveTo>
                  <a:pt x="0" y="0"/>
                </a:moveTo>
                <a:lnTo>
                  <a:pt x="1876069" y="0"/>
                </a:lnTo>
                <a:lnTo>
                  <a:pt x="1876069" y="1376792"/>
                </a:lnTo>
                <a:lnTo>
                  <a:pt x="0" y="13767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64D090F-5235-288D-0839-9FB720ACBFEE}"/>
              </a:ext>
            </a:extLst>
          </p:cNvPr>
          <p:cNvSpPr/>
          <p:nvPr/>
        </p:nvSpPr>
        <p:spPr>
          <a:xfrm rot="-6859366">
            <a:off x="15079737" y="8991791"/>
            <a:ext cx="6019579" cy="5778795"/>
          </a:xfrm>
          <a:custGeom>
            <a:avLst/>
            <a:gdLst/>
            <a:ahLst/>
            <a:cxnLst/>
            <a:rect l="l" t="t" r="r" b="b"/>
            <a:pathLst>
              <a:path w="6019579" h="5778795">
                <a:moveTo>
                  <a:pt x="0" y="0"/>
                </a:moveTo>
                <a:lnTo>
                  <a:pt x="6019578" y="0"/>
                </a:lnTo>
                <a:lnTo>
                  <a:pt x="6019578" y="5778795"/>
                </a:lnTo>
                <a:lnTo>
                  <a:pt x="0" y="57787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6F1F015-F2BA-E823-7814-D2F01E6FA176}"/>
              </a:ext>
            </a:extLst>
          </p:cNvPr>
          <p:cNvSpPr/>
          <p:nvPr/>
        </p:nvSpPr>
        <p:spPr>
          <a:xfrm rot="-6671782" flipH="1">
            <a:off x="-2144196" y="7914497"/>
            <a:ext cx="6019579" cy="5778795"/>
          </a:xfrm>
          <a:custGeom>
            <a:avLst/>
            <a:gdLst/>
            <a:ahLst/>
            <a:cxnLst/>
            <a:rect l="l" t="t" r="r" b="b"/>
            <a:pathLst>
              <a:path w="6019579" h="5778795">
                <a:moveTo>
                  <a:pt x="6019579" y="0"/>
                </a:moveTo>
                <a:lnTo>
                  <a:pt x="0" y="0"/>
                </a:lnTo>
                <a:lnTo>
                  <a:pt x="0" y="5778796"/>
                </a:lnTo>
                <a:lnTo>
                  <a:pt x="6019579" y="5778796"/>
                </a:lnTo>
                <a:lnTo>
                  <a:pt x="6019579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5930807-3B39-C921-6C32-67E343F1E6CD}"/>
              </a:ext>
            </a:extLst>
          </p:cNvPr>
          <p:cNvSpPr txBox="1"/>
          <p:nvPr/>
        </p:nvSpPr>
        <p:spPr>
          <a:xfrm>
            <a:off x="7134620" y="827134"/>
            <a:ext cx="4018760" cy="79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75"/>
              </a:lnSpc>
              <a:spcBef>
                <a:spcPct val="0"/>
              </a:spcBef>
            </a:pPr>
            <a:r>
              <a:rPr lang="zh-CN" altLang="en-US" sz="4770" b="1" dirty="0">
                <a:solidFill>
                  <a:srgbClr val="000000"/>
                </a:solidFill>
                <a:latin typeface="字由点字倔强黑" panose="00020600040101010101" charset="-122"/>
                <a:ea typeface="字由点字倔强黑" panose="00020600040101010101" charset="-122"/>
                <a:sym typeface="字由点字倔强黑" panose="00020600040101010101" charset="-122"/>
              </a:rPr>
              <a:t>代码规范</a:t>
            </a:r>
            <a:endParaRPr lang="en-US" sz="4770" b="1" dirty="0">
              <a:solidFill>
                <a:srgbClr val="000000"/>
              </a:solidFill>
              <a:latin typeface="字由点字倔强黑" panose="00020600040101010101" charset="-122"/>
              <a:ea typeface="字由点字倔强黑" panose="00020600040101010101" charset="-122"/>
              <a:sym typeface="字由点字倔强黑" panose="00020600040101010101" charset="-122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305A00A2-84AC-EA8F-4D15-C31E00A4992B}"/>
              </a:ext>
            </a:extLst>
          </p:cNvPr>
          <p:cNvGrpSpPr/>
          <p:nvPr/>
        </p:nvGrpSpPr>
        <p:grpSpPr>
          <a:xfrm>
            <a:off x="11198914" y="1212926"/>
            <a:ext cx="121895" cy="121895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98222D5-F0A8-8D60-8EDC-E211B424EDD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07B30B5B-8714-0DC4-BA2D-2075E9538A21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9061" tIns="9061" rIns="9061" bIns="9061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F26B23CD-D15E-763B-5DB6-4693B8C11105}"/>
              </a:ext>
            </a:extLst>
          </p:cNvPr>
          <p:cNvGrpSpPr/>
          <p:nvPr/>
        </p:nvGrpSpPr>
        <p:grpSpPr>
          <a:xfrm>
            <a:off x="11092433" y="1212926"/>
            <a:ext cx="121895" cy="121895"/>
            <a:chOff x="0" y="0"/>
            <a:chExt cx="812800" cy="8128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98130CF-ADF0-5AB0-2067-545144A48D7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DE11C70C-7965-DE6F-B9A6-2F2CCF056CA5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9061" tIns="9061" rIns="9061" bIns="9061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F5E83C91-F4D2-3E12-9453-4E2BF67FCF04}"/>
              </a:ext>
            </a:extLst>
          </p:cNvPr>
          <p:cNvGrpSpPr/>
          <p:nvPr/>
        </p:nvGrpSpPr>
        <p:grpSpPr>
          <a:xfrm>
            <a:off x="7071532" y="1212926"/>
            <a:ext cx="121895" cy="121895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14125178-E5CD-E608-24F1-ACD66C48F2B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9DB7B6BC-A651-38E8-2817-7D8DB30D9350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9061" tIns="9061" rIns="9061" bIns="9061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F4443FC9-D3BA-5042-4D95-971AA6015DCB}"/>
              </a:ext>
            </a:extLst>
          </p:cNvPr>
          <p:cNvGrpSpPr/>
          <p:nvPr/>
        </p:nvGrpSpPr>
        <p:grpSpPr>
          <a:xfrm>
            <a:off x="6963222" y="1212926"/>
            <a:ext cx="121895" cy="121895"/>
            <a:chOff x="0" y="0"/>
            <a:chExt cx="812800" cy="81280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C58D45D6-7524-B4B2-89A1-0B78EF00C7A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E47F9339-1A66-2CA0-D342-6741BE8B315E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9061" tIns="9061" rIns="9061" bIns="9061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DB193D8A-2553-9CB8-F2C8-50BE5B953F46}"/>
              </a:ext>
            </a:extLst>
          </p:cNvPr>
          <p:cNvSpPr/>
          <p:nvPr/>
        </p:nvSpPr>
        <p:spPr>
          <a:xfrm rot="-917253">
            <a:off x="16942110" y="8900475"/>
            <a:ext cx="756366" cy="1130931"/>
          </a:xfrm>
          <a:custGeom>
            <a:avLst/>
            <a:gdLst/>
            <a:ahLst/>
            <a:cxnLst/>
            <a:rect l="l" t="t" r="r" b="b"/>
            <a:pathLst>
              <a:path w="756366" h="1130931">
                <a:moveTo>
                  <a:pt x="0" y="0"/>
                </a:moveTo>
                <a:lnTo>
                  <a:pt x="756366" y="0"/>
                </a:lnTo>
                <a:lnTo>
                  <a:pt x="756366" y="1130930"/>
                </a:lnTo>
                <a:lnTo>
                  <a:pt x="0" y="11309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FDC2CA0A-9D7E-C36E-BB95-8BDA2A61C9E0}"/>
              </a:ext>
            </a:extLst>
          </p:cNvPr>
          <p:cNvSpPr/>
          <p:nvPr/>
        </p:nvSpPr>
        <p:spPr>
          <a:xfrm rot="1733466" flipH="1">
            <a:off x="487410" y="8867839"/>
            <a:ext cx="756366" cy="1130931"/>
          </a:xfrm>
          <a:custGeom>
            <a:avLst/>
            <a:gdLst/>
            <a:ahLst/>
            <a:cxnLst/>
            <a:rect l="l" t="t" r="r" b="b"/>
            <a:pathLst>
              <a:path w="756366" h="1130931">
                <a:moveTo>
                  <a:pt x="756367" y="0"/>
                </a:moveTo>
                <a:lnTo>
                  <a:pt x="0" y="0"/>
                </a:lnTo>
                <a:lnTo>
                  <a:pt x="0" y="1130930"/>
                </a:lnTo>
                <a:lnTo>
                  <a:pt x="756367" y="1130930"/>
                </a:lnTo>
                <a:lnTo>
                  <a:pt x="75636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741FEBB9-1807-B80B-CBF7-6B9D4E71DFE8}"/>
              </a:ext>
            </a:extLst>
          </p:cNvPr>
          <p:cNvSpPr/>
          <p:nvPr/>
        </p:nvSpPr>
        <p:spPr>
          <a:xfrm rot="-1434916">
            <a:off x="-3852077" y="-2905021"/>
            <a:ext cx="5011862" cy="4811388"/>
          </a:xfrm>
          <a:custGeom>
            <a:avLst/>
            <a:gdLst/>
            <a:ahLst/>
            <a:cxnLst/>
            <a:rect l="l" t="t" r="r" b="b"/>
            <a:pathLst>
              <a:path w="5011862" h="4811388">
                <a:moveTo>
                  <a:pt x="0" y="0"/>
                </a:moveTo>
                <a:lnTo>
                  <a:pt x="5011863" y="0"/>
                </a:lnTo>
                <a:lnTo>
                  <a:pt x="5011863" y="4811388"/>
                </a:lnTo>
                <a:lnTo>
                  <a:pt x="0" y="48113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1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794A23C5-3C32-C94F-642E-300FA6AEFBA6}"/>
              </a:ext>
            </a:extLst>
          </p:cNvPr>
          <p:cNvSpPr/>
          <p:nvPr/>
        </p:nvSpPr>
        <p:spPr>
          <a:xfrm>
            <a:off x="734024" y="419385"/>
            <a:ext cx="846387" cy="986948"/>
          </a:xfrm>
          <a:custGeom>
            <a:avLst/>
            <a:gdLst/>
            <a:ahLst/>
            <a:cxnLst/>
            <a:rect l="l" t="t" r="r" b="b"/>
            <a:pathLst>
              <a:path w="846387" h="986948">
                <a:moveTo>
                  <a:pt x="0" y="0"/>
                </a:moveTo>
                <a:lnTo>
                  <a:pt x="846387" y="0"/>
                </a:lnTo>
                <a:lnTo>
                  <a:pt x="846387" y="986948"/>
                </a:lnTo>
                <a:lnTo>
                  <a:pt x="0" y="9869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7BD760AC-61B2-AFF8-8C62-04DE6F56AE99}"/>
              </a:ext>
            </a:extLst>
          </p:cNvPr>
          <p:cNvSpPr txBox="1"/>
          <p:nvPr/>
        </p:nvSpPr>
        <p:spPr>
          <a:xfrm>
            <a:off x="2316331" y="5989023"/>
            <a:ext cx="1848571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 b="1" u="none" strike="noStrike" spc="279">
                <a:solidFill>
                  <a:srgbClr val="FFFFFF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流程步骤</a:t>
            </a:r>
          </a:p>
        </p:txBody>
      </p:sp>
      <p:grpSp>
        <p:nvGrpSpPr>
          <p:cNvPr id="23" name="Group 23">
            <a:extLst>
              <a:ext uri="{FF2B5EF4-FFF2-40B4-BE49-F238E27FC236}">
                <a16:creationId xmlns:a16="http://schemas.microsoft.com/office/drawing/2014/main" id="{875E6BBB-3061-2C29-36CA-88A8AEB316DB}"/>
              </a:ext>
            </a:extLst>
          </p:cNvPr>
          <p:cNvGrpSpPr/>
          <p:nvPr/>
        </p:nvGrpSpPr>
        <p:grpSpPr>
          <a:xfrm>
            <a:off x="1761953" y="2476500"/>
            <a:ext cx="4072114" cy="7543800"/>
            <a:chOff x="0" y="0"/>
            <a:chExt cx="1072491" cy="1026272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3B30F412-3402-6873-F3A0-6D20FC63635D}"/>
                </a:ext>
              </a:extLst>
            </p:cNvPr>
            <p:cNvSpPr/>
            <p:nvPr/>
          </p:nvSpPr>
          <p:spPr>
            <a:xfrm>
              <a:off x="0" y="0"/>
              <a:ext cx="1072491" cy="1026272"/>
            </a:xfrm>
            <a:custGeom>
              <a:avLst/>
              <a:gdLst/>
              <a:ahLst/>
              <a:cxnLst/>
              <a:rect l="l" t="t" r="r" b="b"/>
              <a:pathLst>
                <a:path w="1072491" h="1026272">
                  <a:moveTo>
                    <a:pt x="38024" y="0"/>
                  </a:moveTo>
                  <a:lnTo>
                    <a:pt x="1034467" y="0"/>
                  </a:lnTo>
                  <a:cubicBezTo>
                    <a:pt x="1044551" y="0"/>
                    <a:pt x="1054223" y="4006"/>
                    <a:pt x="1061354" y="11137"/>
                  </a:cubicBezTo>
                  <a:cubicBezTo>
                    <a:pt x="1068485" y="18268"/>
                    <a:pt x="1072491" y="27939"/>
                    <a:pt x="1072491" y="38024"/>
                  </a:cubicBezTo>
                  <a:lnTo>
                    <a:pt x="1072491" y="988248"/>
                  </a:lnTo>
                  <a:cubicBezTo>
                    <a:pt x="1072491" y="998332"/>
                    <a:pt x="1068485" y="1008004"/>
                    <a:pt x="1061354" y="1015135"/>
                  </a:cubicBezTo>
                  <a:cubicBezTo>
                    <a:pt x="1054223" y="1022266"/>
                    <a:pt x="1044551" y="1026272"/>
                    <a:pt x="1034467" y="1026272"/>
                  </a:cubicBezTo>
                  <a:lnTo>
                    <a:pt x="38024" y="1026272"/>
                  </a:lnTo>
                  <a:cubicBezTo>
                    <a:pt x="27939" y="1026272"/>
                    <a:pt x="18268" y="1022266"/>
                    <a:pt x="11137" y="1015135"/>
                  </a:cubicBezTo>
                  <a:cubicBezTo>
                    <a:pt x="4006" y="1008004"/>
                    <a:pt x="0" y="998332"/>
                    <a:pt x="0" y="988248"/>
                  </a:cubicBezTo>
                  <a:lnTo>
                    <a:pt x="0" y="38024"/>
                  </a:lnTo>
                  <a:cubicBezTo>
                    <a:pt x="0" y="27939"/>
                    <a:pt x="4006" y="18268"/>
                    <a:pt x="11137" y="11137"/>
                  </a:cubicBezTo>
                  <a:cubicBezTo>
                    <a:pt x="18268" y="4006"/>
                    <a:pt x="27939" y="0"/>
                    <a:pt x="38024" y="0"/>
                  </a:cubicBezTo>
                  <a:close/>
                </a:path>
              </a:pathLst>
            </a:custGeom>
            <a:solidFill>
              <a:srgbClr val="0DB5EC">
                <a:alpha val="11765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76DADD15-7A55-2676-A660-DC2898B7230F}"/>
                </a:ext>
              </a:extLst>
            </p:cNvPr>
            <p:cNvSpPr txBox="1"/>
            <p:nvPr/>
          </p:nvSpPr>
          <p:spPr>
            <a:xfrm>
              <a:off x="0" y="-47625"/>
              <a:ext cx="1072491" cy="1073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3D175C7A-F4D0-113B-B6D4-22FCECEFD20A}"/>
              </a:ext>
            </a:extLst>
          </p:cNvPr>
          <p:cNvGrpSpPr/>
          <p:nvPr/>
        </p:nvGrpSpPr>
        <p:grpSpPr>
          <a:xfrm>
            <a:off x="6758949" y="3341361"/>
            <a:ext cx="4770103" cy="4770103"/>
            <a:chOff x="0" y="0"/>
            <a:chExt cx="812800" cy="812800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662F8610-E719-C045-E721-4411B2D9177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B5EC"/>
            </a:solidFill>
          </p:spPr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46984A70-8AE6-AA8D-5B94-A7A42FE9602A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BF34ED8F-A835-4667-7A3C-400ED1E97F7E}"/>
              </a:ext>
            </a:extLst>
          </p:cNvPr>
          <p:cNvGrpSpPr>
            <a:grpSpLocks noChangeAspect="1"/>
          </p:cNvGrpSpPr>
          <p:nvPr/>
        </p:nvGrpSpPr>
        <p:grpSpPr>
          <a:xfrm>
            <a:off x="6908104" y="3490526"/>
            <a:ext cx="4471791" cy="4471773"/>
            <a:chOff x="0" y="0"/>
            <a:chExt cx="6350000" cy="6349975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D416BCA2-91BF-EDA7-FDF0-8431A634329E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l="-14750" t="-67923" r="-22234" b="-37553"/>
              </a:stretch>
            </a:blipFill>
          </p:spPr>
        </p:sp>
      </p:grpSp>
      <p:grpSp>
        <p:nvGrpSpPr>
          <p:cNvPr id="31" name="Group 31">
            <a:extLst>
              <a:ext uri="{FF2B5EF4-FFF2-40B4-BE49-F238E27FC236}">
                <a16:creationId xmlns:a16="http://schemas.microsoft.com/office/drawing/2014/main" id="{D80674F7-0C28-7CDE-6473-4D44449328C5}"/>
              </a:ext>
            </a:extLst>
          </p:cNvPr>
          <p:cNvGrpSpPr/>
          <p:nvPr/>
        </p:nvGrpSpPr>
        <p:grpSpPr>
          <a:xfrm>
            <a:off x="2280873" y="2976405"/>
            <a:ext cx="3034275" cy="511809"/>
            <a:chOff x="0" y="-16160"/>
            <a:chExt cx="4045700" cy="682413"/>
          </a:xfrm>
        </p:grpSpPr>
        <p:grpSp>
          <p:nvGrpSpPr>
            <p:cNvPr id="32" name="Group 32">
              <a:extLst>
                <a:ext uri="{FF2B5EF4-FFF2-40B4-BE49-F238E27FC236}">
                  <a16:creationId xmlns:a16="http://schemas.microsoft.com/office/drawing/2014/main" id="{02F1B3A9-2FD6-CC60-C39C-6FB1ECD50B26}"/>
                </a:ext>
              </a:extLst>
            </p:cNvPr>
            <p:cNvGrpSpPr/>
            <p:nvPr/>
          </p:nvGrpSpPr>
          <p:grpSpPr>
            <a:xfrm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33" name="Freeform 33">
                <a:extLst>
                  <a:ext uri="{FF2B5EF4-FFF2-40B4-BE49-F238E27FC236}">
                    <a16:creationId xmlns:a16="http://schemas.microsoft.com/office/drawing/2014/main" id="{CBB7AB22-EC31-9F26-22F9-3F440CCC36D2}"/>
                  </a:ext>
                </a:extLst>
              </p:cNvPr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0DB5EC"/>
              </a:solidFill>
              <a:ln w="9525" cap="rnd">
                <a:solidFill>
                  <a:srgbClr val="502B28"/>
                </a:solidFill>
                <a:prstDash val="solid"/>
                <a:round/>
              </a:ln>
            </p:spPr>
          </p:sp>
          <p:sp>
            <p:nvSpPr>
              <p:cNvPr id="34" name="TextBox 34">
                <a:extLst>
                  <a:ext uri="{FF2B5EF4-FFF2-40B4-BE49-F238E27FC236}">
                    <a16:creationId xmlns:a16="http://schemas.microsoft.com/office/drawing/2014/main" id="{051392D5-B9A6-71D7-096D-40F8855005A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940718C5-2613-6A0D-5C75-2DF6230177CD}"/>
                </a:ext>
              </a:extLst>
            </p:cNvPr>
            <p:cNvSpPr txBox="1"/>
            <p:nvPr/>
          </p:nvSpPr>
          <p:spPr>
            <a:xfrm>
              <a:off x="292087" y="-16160"/>
              <a:ext cx="346152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zh-CN" altLang="en-US" sz="2800" b="1" spc="279" dirty="0">
                  <a:solidFill>
                    <a:srgbClr val="FFFFFF"/>
                  </a:solidFill>
                  <a:latin typeface="思源黑体 1 Bold" panose="020B0800000000000000" charset="-122"/>
                  <a:ea typeface="思源黑体 1 Bold" panose="020B0800000000000000" charset="-122"/>
                  <a:cs typeface="思源黑体 1 Bold" panose="020B0800000000000000" charset="-122"/>
                  <a:sym typeface="思源黑体 1 Bold" panose="020B0800000000000000" charset="-122"/>
                </a:rPr>
                <a:t>注释规范</a:t>
              </a:r>
              <a:endParaRPr lang="en-US" sz="2800" b="1" spc="279" dirty="0">
                <a:solidFill>
                  <a:srgbClr val="FFFFFF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endParaRPr>
            </a:p>
          </p:txBody>
        </p:sp>
      </p:grpSp>
      <p:sp>
        <p:nvSpPr>
          <p:cNvPr id="36" name="TextBox 36">
            <a:extLst>
              <a:ext uri="{FF2B5EF4-FFF2-40B4-BE49-F238E27FC236}">
                <a16:creationId xmlns:a16="http://schemas.microsoft.com/office/drawing/2014/main" id="{BFAA2B6B-1078-EF04-3BA0-6775DC1CBA94}"/>
              </a:ext>
            </a:extLst>
          </p:cNvPr>
          <p:cNvSpPr txBox="1"/>
          <p:nvPr/>
        </p:nvSpPr>
        <p:spPr>
          <a:xfrm>
            <a:off x="2225418" y="3718636"/>
            <a:ext cx="3145185" cy="3817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0"/>
              </a:lnSpc>
              <a:spcBef>
                <a:spcPct val="0"/>
              </a:spcBef>
            </a:pPr>
            <a:r>
              <a:rPr lang="en-US" altLang="zh-CN" sz="2000" b="1" dirty="0">
                <a:solidFill>
                  <a:srgbClr val="2B2A2A"/>
                </a:solidFill>
                <a:ea typeface="思源黑体 1" panose="020B0500000000000000" charset="-122"/>
              </a:rPr>
              <a:t>1.</a:t>
            </a:r>
            <a:r>
              <a:rPr lang="zh-CN" altLang="en-US" sz="2000" b="1" dirty="0">
                <a:solidFill>
                  <a:srgbClr val="2B2A2A"/>
                </a:solidFill>
                <a:ea typeface="思源黑体 1" panose="020B0500000000000000" charset="-122"/>
              </a:rPr>
              <a:t>单行注释：</a:t>
            </a:r>
            <a:endParaRPr lang="en-US" altLang="zh-CN" sz="2000" b="1" dirty="0">
              <a:solidFill>
                <a:srgbClr val="2B2A2A"/>
              </a:solidFill>
              <a:ea typeface="思源黑体 1" panose="020B0500000000000000" charset="-122"/>
            </a:endParaRPr>
          </a:p>
          <a:p>
            <a:pPr algn="just">
              <a:lnSpc>
                <a:spcPts val="3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2B2A2A"/>
                </a:solidFill>
                <a:ea typeface="思源黑体 1" panose="020B0500000000000000" charset="-122"/>
              </a:rPr>
              <a:t>          用于解释复杂的代码行，保持简洁，避免冗余。</a:t>
            </a:r>
            <a:endParaRPr lang="en-US" altLang="zh-CN" sz="2000" dirty="0">
              <a:solidFill>
                <a:srgbClr val="2B2A2A"/>
              </a:solidFill>
              <a:ea typeface="思源黑体 1" panose="020B0500000000000000" charset="-122"/>
            </a:endParaRPr>
          </a:p>
          <a:p>
            <a:pPr algn="just">
              <a:lnSpc>
                <a:spcPts val="3000"/>
              </a:lnSpc>
              <a:spcBef>
                <a:spcPct val="0"/>
              </a:spcBef>
            </a:pPr>
            <a:endParaRPr lang="en-US" altLang="zh-CN" sz="2000" b="1" dirty="0">
              <a:solidFill>
                <a:srgbClr val="2B2A2A"/>
              </a:solidFill>
              <a:ea typeface="思源黑体 1" panose="020B0500000000000000" charset="-122"/>
            </a:endParaRPr>
          </a:p>
          <a:p>
            <a:pPr algn="just">
              <a:lnSpc>
                <a:spcPts val="3000"/>
              </a:lnSpc>
              <a:spcBef>
                <a:spcPct val="0"/>
              </a:spcBef>
            </a:pPr>
            <a:r>
              <a:rPr lang="en-US" altLang="zh-CN" sz="2000" b="1" dirty="0">
                <a:solidFill>
                  <a:srgbClr val="2B2A2A"/>
                </a:solidFill>
                <a:ea typeface="思源黑体 1" panose="020B0500000000000000" charset="-122"/>
              </a:rPr>
              <a:t>2.</a:t>
            </a:r>
            <a:r>
              <a:rPr lang="zh-CN" altLang="en-US" sz="2000" b="1" dirty="0">
                <a:solidFill>
                  <a:srgbClr val="2B2A2A"/>
                </a:solidFill>
                <a:ea typeface="思源黑体 1" panose="020B0500000000000000" charset="-122"/>
              </a:rPr>
              <a:t>多行注释：</a:t>
            </a:r>
            <a:endParaRPr lang="en-US" altLang="zh-CN" sz="2000" b="1" dirty="0">
              <a:solidFill>
                <a:srgbClr val="2B2A2A"/>
              </a:solidFill>
              <a:ea typeface="思源黑体 1" panose="020B0500000000000000" charset="-122"/>
            </a:endParaRPr>
          </a:p>
          <a:p>
            <a:pPr algn="just">
              <a:lnSpc>
                <a:spcPts val="3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2B2A2A"/>
                </a:solidFill>
                <a:ea typeface="思源黑体 1" panose="020B0500000000000000" charset="-122"/>
              </a:rPr>
              <a:t>          对于重要的逻辑或算法，提供全面的解释，确保他人能理解其目的和功能。</a:t>
            </a:r>
            <a:endParaRPr lang="en-US" altLang="zh-CN" sz="2000" dirty="0">
              <a:solidFill>
                <a:srgbClr val="2B2A2A"/>
              </a:solidFill>
              <a:ea typeface="思源黑体 1" panose="020B0500000000000000" charset="-122"/>
            </a:endParaRPr>
          </a:p>
          <a:p>
            <a:pPr algn="just">
              <a:lnSpc>
                <a:spcPts val="3000"/>
              </a:lnSpc>
              <a:spcBef>
                <a:spcPct val="0"/>
              </a:spcBef>
            </a:pPr>
            <a:endParaRPr lang="en-US" altLang="zh-CN" sz="2000" b="1" dirty="0">
              <a:solidFill>
                <a:srgbClr val="2B2A2A"/>
              </a:solidFill>
              <a:ea typeface="思源黑体 1" panose="020B0500000000000000" charset="-122"/>
            </a:endParaRPr>
          </a:p>
          <a:p>
            <a:pPr algn="just">
              <a:lnSpc>
                <a:spcPts val="3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2B2A2A"/>
                </a:solidFill>
                <a:ea typeface="思源黑体 1" panose="020B0500000000000000" charset="-122"/>
              </a:rPr>
              <a:t>。</a:t>
            </a:r>
            <a:endParaRPr lang="en-US" sz="2000" dirty="0">
              <a:solidFill>
                <a:srgbClr val="2B2A2A"/>
              </a:solidFill>
              <a:ea typeface="思源黑体 1" panose="020B0500000000000000" charset="-122"/>
              <a:sym typeface="思源黑体 1" panose="020B0500000000000000" charset="-122"/>
            </a:endParaRPr>
          </a:p>
        </p:txBody>
      </p:sp>
      <p:grpSp>
        <p:nvGrpSpPr>
          <p:cNvPr id="37" name="Group 37">
            <a:extLst>
              <a:ext uri="{FF2B5EF4-FFF2-40B4-BE49-F238E27FC236}">
                <a16:creationId xmlns:a16="http://schemas.microsoft.com/office/drawing/2014/main" id="{6E3026D1-F5C7-93D9-1828-8BC6279B8E43}"/>
              </a:ext>
            </a:extLst>
          </p:cNvPr>
          <p:cNvGrpSpPr/>
          <p:nvPr/>
        </p:nvGrpSpPr>
        <p:grpSpPr>
          <a:xfrm>
            <a:off x="12449858" y="2476500"/>
            <a:ext cx="4072114" cy="7543800"/>
            <a:chOff x="0" y="0"/>
            <a:chExt cx="1072491" cy="1026272"/>
          </a:xfrm>
        </p:grpSpPr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7184D52A-CFF4-D3C1-C88D-500225B6CAED}"/>
                </a:ext>
              </a:extLst>
            </p:cNvPr>
            <p:cNvSpPr/>
            <p:nvPr/>
          </p:nvSpPr>
          <p:spPr>
            <a:xfrm>
              <a:off x="0" y="0"/>
              <a:ext cx="1072491" cy="1026272"/>
            </a:xfrm>
            <a:custGeom>
              <a:avLst/>
              <a:gdLst/>
              <a:ahLst/>
              <a:cxnLst/>
              <a:rect l="l" t="t" r="r" b="b"/>
              <a:pathLst>
                <a:path w="1072491" h="1026272">
                  <a:moveTo>
                    <a:pt x="38024" y="0"/>
                  </a:moveTo>
                  <a:lnTo>
                    <a:pt x="1034467" y="0"/>
                  </a:lnTo>
                  <a:cubicBezTo>
                    <a:pt x="1044551" y="0"/>
                    <a:pt x="1054223" y="4006"/>
                    <a:pt x="1061354" y="11137"/>
                  </a:cubicBezTo>
                  <a:cubicBezTo>
                    <a:pt x="1068485" y="18268"/>
                    <a:pt x="1072491" y="27939"/>
                    <a:pt x="1072491" y="38024"/>
                  </a:cubicBezTo>
                  <a:lnTo>
                    <a:pt x="1072491" y="988248"/>
                  </a:lnTo>
                  <a:cubicBezTo>
                    <a:pt x="1072491" y="998332"/>
                    <a:pt x="1068485" y="1008004"/>
                    <a:pt x="1061354" y="1015135"/>
                  </a:cubicBezTo>
                  <a:cubicBezTo>
                    <a:pt x="1054223" y="1022266"/>
                    <a:pt x="1044551" y="1026272"/>
                    <a:pt x="1034467" y="1026272"/>
                  </a:cubicBezTo>
                  <a:lnTo>
                    <a:pt x="38024" y="1026272"/>
                  </a:lnTo>
                  <a:cubicBezTo>
                    <a:pt x="27939" y="1026272"/>
                    <a:pt x="18268" y="1022266"/>
                    <a:pt x="11137" y="1015135"/>
                  </a:cubicBezTo>
                  <a:cubicBezTo>
                    <a:pt x="4006" y="1008004"/>
                    <a:pt x="0" y="998332"/>
                    <a:pt x="0" y="988248"/>
                  </a:cubicBezTo>
                  <a:lnTo>
                    <a:pt x="0" y="38024"/>
                  </a:lnTo>
                  <a:cubicBezTo>
                    <a:pt x="0" y="27939"/>
                    <a:pt x="4006" y="18268"/>
                    <a:pt x="11137" y="11137"/>
                  </a:cubicBezTo>
                  <a:cubicBezTo>
                    <a:pt x="18268" y="4006"/>
                    <a:pt x="27939" y="0"/>
                    <a:pt x="38024" y="0"/>
                  </a:cubicBezTo>
                  <a:close/>
                </a:path>
              </a:pathLst>
            </a:custGeom>
            <a:solidFill>
              <a:srgbClr val="0DB5EC">
                <a:alpha val="11765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39" name="TextBox 39">
              <a:extLst>
                <a:ext uri="{FF2B5EF4-FFF2-40B4-BE49-F238E27FC236}">
                  <a16:creationId xmlns:a16="http://schemas.microsoft.com/office/drawing/2014/main" id="{C7D5A132-9B45-DAE7-5433-D1CEB4E108A4}"/>
                </a:ext>
              </a:extLst>
            </p:cNvPr>
            <p:cNvSpPr txBox="1"/>
            <p:nvPr/>
          </p:nvSpPr>
          <p:spPr>
            <a:xfrm>
              <a:off x="0" y="-47625"/>
              <a:ext cx="1072491" cy="1073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0" name="Group 40">
            <a:extLst>
              <a:ext uri="{FF2B5EF4-FFF2-40B4-BE49-F238E27FC236}">
                <a16:creationId xmlns:a16="http://schemas.microsoft.com/office/drawing/2014/main" id="{8BAF6A0E-D7CE-DFA3-8BAB-55971551D1E3}"/>
              </a:ext>
            </a:extLst>
          </p:cNvPr>
          <p:cNvGrpSpPr/>
          <p:nvPr/>
        </p:nvGrpSpPr>
        <p:grpSpPr>
          <a:xfrm>
            <a:off x="12968777" y="2976405"/>
            <a:ext cx="3034275" cy="511809"/>
            <a:chOff x="0" y="-16160"/>
            <a:chExt cx="4045700" cy="682413"/>
          </a:xfrm>
        </p:grpSpPr>
        <p:grpSp>
          <p:nvGrpSpPr>
            <p:cNvPr id="41" name="Group 41">
              <a:extLst>
                <a:ext uri="{FF2B5EF4-FFF2-40B4-BE49-F238E27FC236}">
                  <a16:creationId xmlns:a16="http://schemas.microsoft.com/office/drawing/2014/main" id="{6FE193F9-0E61-7B42-EF09-33DEC8EEA445}"/>
                </a:ext>
              </a:extLst>
            </p:cNvPr>
            <p:cNvGrpSpPr/>
            <p:nvPr/>
          </p:nvGrpSpPr>
          <p:grpSpPr>
            <a:xfrm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42" name="Freeform 42">
                <a:extLst>
                  <a:ext uri="{FF2B5EF4-FFF2-40B4-BE49-F238E27FC236}">
                    <a16:creationId xmlns:a16="http://schemas.microsoft.com/office/drawing/2014/main" id="{84E96896-5A24-A4DD-047E-101F46AB6794}"/>
                  </a:ext>
                </a:extLst>
              </p:cNvPr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0DB5EC"/>
              </a:solidFill>
              <a:ln w="9525" cap="rnd">
                <a:solidFill>
                  <a:srgbClr val="502B28"/>
                </a:solidFill>
                <a:prstDash val="solid"/>
                <a:round/>
              </a:ln>
            </p:spPr>
          </p:sp>
          <p:sp>
            <p:nvSpPr>
              <p:cNvPr id="43" name="TextBox 43">
                <a:extLst>
                  <a:ext uri="{FF2B5EF4-FFF2-40B4-BE49-F238E27FC236}">
                    <a16:creationId xmlns:a16="http://schemas.microsoft.com/office/drawing/2014/main" id="{F12F8322-15B2-B9C3-9F5E-65CE78E6CBF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4" name="TextBox 44">
              <a:extLst>
                <a:ext uri="{FF2B5EF4-FFF2-40B4-BE49-F238E27FC236}">
                  <a16:creationId xmlns:a16="http://schemas.microsoft.com/office/drawing/2014/main" id="{A05CEB93-EA46-4805-4F50-2177A39BAAFC}"/>
                </a:ext>
              </a:extLst>
            </p:cNvPr>
            <p:cNvSpPr txBox="1"/>
            <p:nvPr/>
          </p:nvSpPr>
          <p:spPr>
            <a:xfrm>
              <a:off x="292087" y="-16160"/>
              <a:ext cx="3461527" cy="6238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zh-CN" altLang="en-US" sz="2800" b="1" spc="279" dirty="0">
                  <a:solidFill>
                    <a:srgbClr val="FFFFFF"/>
                  </a:solidFill>
                  <a:ea typeface="思源黑体 1 Bold" panose="020B0800000000000000" charset="-122"/>
                </a:rPr>
                <a:t>代码复用</a:t>
              </a:r>
              <a:endParaRPr lang="en-US" sz="2800" b="1" spc="279" dirty="0">
                <a:solidFill>
                  <a:srgbClr val="FFFFFF"/>
                </a:solidFill>
                <a:ea typeface="思源黑体 1 Bold" panose="020B0800000000000000" charset="-122"/>
                <a:sym typeface="思源黑体 1 Bold" panose="020B0800000000000000" charset="-122"/>
              </a:endParaRPr>
            </a:p>
          </p:txBody>
        </p:sp>
      </p:grpSp>
      <p:sp>
        <p:nvSpPr>
          <p:cNvPr id="45" name="TextBox 45">
            <a:extLst>
              <a:ext uri="{FF2B5EF4-FFF2-40B4-BE49-F238E27FC236}">
                <a16:creationId xmlns:a16="http://schemas.microsoft.com/office/drawing/2014/main" id="{7FD1C367-A133-CBE7-D9D5-0AF24872E68E}"/>
              </a:ext>
            </a:extLst>
          </p:cNvPr>
          <p:cNvSpPr txBox="1"/>
          <p:nvPr/>
        </p:nvSpPr>
        <p:spPr>
          <a:xfrm>
            <a:off x="12913322" y="3718636"/>
            <a:ext cx="3145185" cy="2663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en-US" altLang="zh-CN" sz="2000" b="1" dirty="0">
                <a:solidFill>
                  <a:srgbClr val="2B2A2A"/>
                </a:solidFill>
                <a:ea typeface="思源黑体 1" panose="020B0500000000000000" charset="-122"/>
                <a:sym typeface="思源黑体 1" panose="020B0500000000000000" charset="-122"/>
              </a:rPr>
              <a:t>1.</a:t>
            </a:r>
            <a:r>
              <a:rPr lang="zh-CN" altLang="en-US" sz="2000" b="1" dirty="0">
                <a:solidFill>
                  <a:srgbClr val="2B2A2A"/>
                </a:solidFill>
                <a:ea typeface="思源黑体 1" panose="020B0500000000000000" charset="-122"/>
                <a:sym typeface="思源黑体 1" panose="020B0500000000000000" charset="-122"/>
              </a:rPr>
              <a:t>避免重复代码：</a:t>
            </a:r>
            <a:endParaRPr lang="en-US" altLang="zh-CN" sz="2000" b="1" dirty="0">
              <a:solidFill>
                <a:srgbClr val="2B2A2A"/>
              </a:solidFill>
              <a:ea typeface="思源黑体 1" panose="020B0500000000000000" charset="-122"/>
              <a:sym typeface="思源黑体 1" panose="020B0500000000000000" charset="-122"/>
            </a:endParaRPr>
          </a:p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2B2A2A"/>
                </a:solidFill>
                <a:ea typeface="思源黑体 1" panose="020B0500000000000000" charset="-122"/>
                <a:sym typeface="思源黑体 1" panose="020B0500000000000000" charset="-122"/>
              </a:rPr>
              <a:t>         采用函数和类的方式进行代码复用，减少重复。</a:t>
            </a:r>
            <a:endParaRPr lang="en-US" altLang="zh-CN" sz="2000" dirty="0">
              <a:solidFill>
                <a:srgbClr val="2B2A2A"/>
              </a:solidFill>
              <a:ea typeface="思源黑体 1" panose="020B0500000000000000" charset="-122"/>
              <a:sym typeface="思源黑体 1" panose="020B0500000000000000" charset="-122"/>
            </a:endParaRPr>
          </a:p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endParaRPr lang="en-US" altLang="zh-CN" sz="2000" b="1" dirty="0">
              <a:solidFill>
                <a:srgbClr val="2B2A2A"/>
              </a:solidFill>
              <a:ea typeface="思源黑体 1" panose="020B0500000000000000" charset="-122"/>
              <a:sym typeface="思源黑体 1" panose="020B0500000000000000" charset="-122"/>
            </a:endParaRPr>
          </a:p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en-US" altLang="zh-CN" sz="2000" b="1" dirty="0">
                <a:solidFill>
                  <a:srgbClr val="2B2A2A"/>
                </a:solidFill>
                <a:ea typeface="思源黑体 1" panose="020B0500000000000000" charset="-122"/>
                <a:sym typeface="思源黑体 1" panose="020B0500000000000000" charset="-122"/>
              </a:rPr>
              <a:t>2.</a:t>
            </a:r>
            <a:r>
              <a:rPr lang="zh-CN" altLang="en-US" sz="2000" b="1" dirty="0">
                <a:solidFill>
                  <a:srgbClr val="2B2A2A"/>
                </a:solidFill>
                <a:ea typeface="思源黑体 1" panose="020B0500000000000000" charset="-122"/>
                <a:sym typeface="思源黑体 1" panose="020B0500000000000000" charset="-122"/>
              </a:rPr>
              <a:t>使用库和框架：</a:t>
            </a:r>
            <a:endParaRPr lang="en-US" altLang="zh-CN" sz="2000" b="1" dirty="0">
              <a:solidFill>
                <a:srgbClr val="2B2A2A"/>
              </a:solidFill>
              <a:ea typeface="思源黑体 1" panose="020B0500000000000000" charset="-122"/>
              <a:sym typeface="思源黑体 1" panose="020B0500000000000000" charset="-122"/>
            </a:endParaRPr>
          </a:p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2B2A2A"/>
                </a:solidFill>
                <a:ea typeface="思源黑体 1" panose="020B0500000000000000" charset="-122"/>
                <a:sym typeface="思源黑体 1" panose="020B0500000000000000" charset="-122"/>
              </a:rPr>
              <a:t>         合理利用第三方库和框架，避免“重新发明轮子”。</a:t>
            </a:r>
            <a:endParaRPr lang="en-US" sz="2000" dirty="0">
              <a:solidFill>
                <a:srgbClr val="2B2A2A"/>
              </a:solidFill>
              <a:ea typeface="思源黑体 1" panose="020B0500000000000000" charset="-122"/>
              <a:sym typeface="思源黑体 1" panose="020B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6044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F7480-FC4B-1B7C-54F8-1D2EA3710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04FA910-24DA-63FF-30CE-241C1666DE1B}"/>
              </a:ext>
            </a:extLst>
          </p:cNvPr>
          <p:cNvSpPr/>
          <p:nvPr/>
        </p:nvSpPr>
        <p:spPr>
          <a:xfrm rot="-1763455">
            <a:off x="-4470297" y="6910136"/>
            <a:ext cx="8694891" cy="3886542"/>
          </a:xfrm>
          <a:custGeom>
            <a:avLst/>
            <a:gdLst/>
            <a:ahLst/>
            <a:cxnLst/>
            <a:rect l="l" t="t" r="r" b="b"/>
            <a:pathLst>
              <a:path w="8694891" h="3886542">
                <a:moveTo>
                  <a:pt x="0" y="0"/>
                </a:moveTo>
                <a:lnTo>
                  <a:pt x="8694891" y="0"/>
                </a:lnTo>
                <a:lnTo>
                  <a:pt x="8694891" y="3886541"/>
                </a:lnTo>
                <a:lnTo>
                  <a:pt x="0" y="38865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964A1E0-665A-3D13-4722-1DD3E7E9F735}"/>
              </a:ext>
            </a:extLst>
          </p:cNvPr>
          <p:cNvSpPr/>
          <p:nvPr/>
        </p:nvSpPr>
        <p:spPr>
          <a:xfrm rot="-620613">
            <a:off x="14038282" y="237011"/>
            <a:ext cx="5536235" cy="4062882"/>
          </a:xfrm>
          <a:custGeom>
            <a:avLst/>
            <a:gdLst/>
            <a:ahLst/>
            <a:cxnLst/>
            <a:rect l="l" t="t" r="r" b="b"/>
            <a:pathLst>
              <a:path w="5536235" h="4062882">
                <a:moveTo>
                  <a:pt x="0" y="0"/>
                </a:moveTo>
                <a:lnTo>
                  <a:pt x="5536235" y="0"/>
                </a:lnTo>
                <a:lnTo>
                  <a:pt x="5536235" y="4062882"/>
                </a:lnTo>
                <a:lnTo>
                  <a:pt x="0" y="40628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AC199C50-55CB-561C-1D18-F11CF2C7DD4F}"/>
              </a:ext>
            </a:extLst>
          </p:cNvPr>
          <p:cNvSpPr/>
          <p:nvPr/>
        </p:nvSpPr>
        <p:spPr>
          <a:xfrm rot="-6859366">
            <a:off x="12773776" y="7390088"/>
            <a:ext cx="9805524" cy="9413303"/>
          </a:xfrm>
          <a:custGeom>
            <a:avLst/>
            <a:gdLst/>
            <a:ahLst/>
            <a:cxnLst/>
            <a:rect l="l" t="t" r="r" b="b"/>
            <a:pathLst>
              <a:path w="9805524" h="9413303">
                <a:moveTo>
                  <a:pt x="0" y="0"/>
                </a:moveTo>
                <a:lnTo>
                  <a:pt x="9805524" y="0"/>
                </a:lnTo>
                <a:lnTo>
                  <a:pt x="9805524" y="9413303"/>
                </a:lnTo>
                <a:lnTo>
                  <a:pt x="0" y="94133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C43D6037-3623-29AE-F53A-751531143061}"/>
              </a:ext>
            </a:extLst>
          </p:cNvPr>
          <p:cNvGrpSpPr/>
          <p:nvPr/>
        </p:nvGrpSpPr>
        <p:grpSpPr>
          <a:xfrm>
            <a:off x="6783776" y="1247554"/>
            <a:ext cx="4720449" cy="1309363"/>
            <a:chOff x="0" y="0"/>
            <a:chExt cx="6293932" cy="1745818"/>
          </a:xfrm>
        </p:grpSpPr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75A46CCD-AC38-A13C-39CD-8A005A3719FC}"/>
                </a:ext>
              </a:extLst>
            </p:cNvPr>
            <p:cNvGrpSpPr/>
            <p:nvPr/>
          </p:nvGrpSpPr>
          <p:grpSpPr>
            <a:xfrm>
              <a:off x="1525065" y="0"/>
              <a:ext cx="1745818" cy="1745818"/>
              <a:chOff x="0" y="0"/>
              <a:chExt cx="812800" cy="812800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987D828E-B52B-4EDC-B6AE-77CC43D153E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618F62DC-45E6-483F-EF7F-A6BD21BEDF52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9850" tIns="39850" rIns="39850" bIns="39850" rtlCol="0" anchor="ctr"/>
              <a:lstStyle/>
              <a:p>
                <a:pPr marL="0" lvl="0" indent="0" algn="ctr">
                  <a:lnSpc>
                    <a:spcPts val="35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645FC0EB-23E1-16AF-0E84-FE78F5A4985A}"/>
                </a:ext>
              </a:extLst>
            </p:cNvPr>
            <p:cNvGrpSpPr/>
            <p:nvPr/>
          </p:nvGrpSpPr>
          <p:grpSpPr>
            <a:xfrm>
              <a:off x="0" y="0"/>
              <a:ext cx="1745818" cy="1745818"/>
              <a:chOff x="0" y="0"/>
              <a:chExt cx="812800" cy="812800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39D5D2D6-C806-3903-291E-E63A1326985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46CC25F7-F90E-E445-A654-FDDF807BA744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9850" tIns="39850" rIns="39850" bIns="39850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9AB94A34-1036-873D-FC00-BA53AA0E58BB}"/>
                </a:ext>
              </a:extLst>
            </p:cNvPr>
            <p:cNvGrpSpPr/>
            <p:nvPr/>
          </p:nvGrpSpPr>
          <p:grpSpPr>
            <a:xfrm>
              <a:off x="4548114" y="0"/>
              <a:ext cx="1745818" cy="1745818"/>
              <a:chOff x="0" y="0"/>
              <a:chExt cx="812800" cy="812800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5157D3ED-9303-E028-2198-8E7126BFA44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2B70EC66-CC42-CC9F-AD17-42D0BB8244B0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9850" tIns="39850" rIns="39850" bIns="39850" rtlCol="0" anchor="ctr"/>
              <a:lstStyle/>
              <a:p>
                <a:pPr marL="0" lvl="0" indent="0" algn="ctr">
                  <a:lnSpc>
                    <a:spcPts val="35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6AE9145A-BE71-ABDE-3112-11ADB8AC911A}"/>
                </a:ext>
              </a:extLst>
            </p:cNvPr>
            <p:cNvGrpSpPr/>
            <p:nvPr/>
          </p:nvGrpSpPr>
          <p:grpSpPr>
            <a:xfrm>
              <a:off x="2996866" y="0"/>
              <a:ext cx="1745818" cy="1745818"/>
              <a:chOff x="0" y="0"/>
              <a:chExt cx="812800" cy="812800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6F138A25-A99B-A498-1D66-7269C9A90E7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D9570E18-79CB-5259-00CC-43E1D31A049D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9850" tIns="39850" rIns="39850" bIns="39850" rtlCol="0" anchor="ctr"/>
              <a:lstStyle/>
              <a:p>
                <a:pPr marL="0" lvl="0" indent="0" algn="ctr">
                  <a:lnSpc>
                    <a:spcPts val="350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AD3B8065-E386-5453-B8C9-B70F3AD2134A}"/>
              </a:ext>
            </a:extLst>
          </p:cNvPr>
          <p:cNvGrpSpPr/>
          <p:nvPr/>
        </p:nvGrpSpPr>
        <p:grpSpPr>
          <a:xfrm>
            <a:off x="6586811" y="6030755"/>
            <a:ext cx="5114377" cy="902419"/>
            <a:chOff x="0" y="0"/>
            <a:chExt cx="6819170" cy="1203225"/>
          </a:xfrm>
        </p:grpSpPr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529E791B-F832-E1D5-8F63-3197BF0B2758}"/>
                </a:ext>
              </a:extLst>
            </p:cNvPr>
            <p:cNvGrpSpPr/>
            <p:nvPr/>
          </p:nvGrpSpPr>
          <p:grpSpPr>
            <a:xfrm>
              <a:off x="0" y="0"/>
              <a:ext cx="6819170" cy="1203225"/>
              <a:chOff x="0" y="0"/>
              <a:chExt cx="841428" cy="148468"/>
            </a:xfrm>
          </p:grpSpPr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157B67D4-959A-3C56-9C40-3EBDB7FB0E57}"/>
                  </a:ext>
                </a:extLst>
              </p:cNvPr>
              <p:cNvSpPr/>
              <p:nvPr/>
            </p:nvSpPr>
            <p:spPr>
              <a:xfrm>
                <a:off x="0" y="0"/>
                <a:ext cx="841428" cy="148468"/>
              </a:xfrm>
              <a:custGeom>
                <a:avLst/>
                <a:gdLst/>
                <a:ahLst/>
                <a:cxnLst/>
                <a:rect l="l" t="t" r="r" b="b"/>
                <a:pathLst>
                  <a:path w="841428" h="148468">
                    <a:moveTo>
                      <a:pt x="0" y="0"/>
                    </a:moveTo>
                    <a:lnTo>
                      <a:pt x="841428" y="0"/>
                    </a:lnTo>
                    <a:lnTo>
                      <a:pt x="841428" y="148468"/>
                    </a:lnTo>
                    <a:lnTo>
                      <a:pt x="0" y="148468"/>
                    </a:lnTo>
                    <a:close/>
                  </a:path>
                </a:pathLst>
              </a:custGeom>
              <a:solidFill>
                <a:srgbClr val="0DB5EC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1" name="TextBox 21">
                <a:extLst>
                  <a:ext uri="{FF2B5EF4-FFF2-40B4-BE49-F238E27FC236}">
                    <a16:creationId xmlns:a16="http://schemas.microsoft.com/office/drawing/2014/main" id="{D8D5C970-D21B-B3C7-6AD7-D2F6D14806F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41428" cy="186568"/>
              </a:xfrm>
              <a:prstGeom prst="rect">
                <a:avLst/>
              </a:prstGeom>
            </p:spPr>
            <p:txBody>
              <a:bodyPr lIns="81323" tIns="81323" rIns="81323" bIns="8132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233EB655-A717-F8B8-A335-661A3F0D3DA3}"/>
                </a:ext>
              </a:extLst>
            </p:cNvPr>
            <p:cNvSpPr txBox="1"/>
            <p:nvPr/>
          </p:nvSpPr>
          <p:spPr>
            <a:xfrm>
              <a:off x="0" y="163861"/>
              <a:ext cx="6819170" cy="908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80"/>
                </a:lnSpc>
              </a:pPr>
              <a:r>
                <a:rPr lang="zh-CN" altLang="en-US" sz="4480" b="1" dirty="0">
                  <a:solidFill>
                    <a:srgbClr val="FFFFFF"/>
                  </a:solidFill>
                  <a:latin typeface="阿里巴巴普惠体 Medium" panose="00020600040101010101" charset="-122"/>
                  <a:ea typeface="阿里巴巴普惠体 Medium" panose="00020600040101010101" charset="-122"/>
                  <a:cs typeface="阿里巴巴普惠体 Medium" panose="00020600040101010101" charset="-122"/>
                  <a:sym typeface="阿里巴巴普惠体 Medium" panose="00020600040101010101" charset="-122"/>
                </a:rPr>
                <a:t>未来展望</a:t>
              </a:r>
              <a:endParaRPr lang="en-US" sz="4480" b="1" dirty="0">
                <a:solidFill>
                  <a:srgbClr val="FFFFFF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endParaRPr>
            </a:p>
          </p:txBody>
        </p:sp>
      </p:grpSp>
      <p:sp>
        <p:nvSpPr>
          <p:cNvPr id="23" name="Freeform 23">
            <a:extLst>
              <a:ext uri="{FF2B5EF4-FFF2-40B4-BE49-F238E27FC236}">
                <a16:creationId xmlns:a16="http://schemas.microsoft.com/office/drawing/2014/main" id="{6FAB0C0D-AADF-7CED-2DB0-62D51AFF2861}"/>
              </a:ext>
            </a:extLst>
          </p:cNvPr>
          <p:cNvSpPr/>
          <p:nvPr/>
        </p:nvSpPr>
        <p:spPr>
          <a:xfrm rot="-4180944">
            <a:off x="15358029" y="7009756"/>
            <a:ext cx="1512733" cy="2261861"/>
          </a:xfrm>
          <a:custGeom>
            <a:avLst/>
            <a:gdLst/>
            <a:ahLst/>
            <a:cxnLst/>
            <a:rect l="l" t="t" r="r" b="b"/>
            <a:pathLst>
              <a:path w="1512733" h="2261861">
                <a:moveTo>
                  <a:pt x="0" y="0"/>
                </a:moveTo>
                <a:lnTo>
                  <a:pt x="1512733" y="0"/>
                </a:lnTo>
                <a:lnTo>
                  <a:pt x="1512733" y="2261862"/>
                </a:lnTo>
                <a:lnTo>
                  <a:pt x="0" y="22618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5D6EB244-92CD-127E-5B44-1E1CA215B84F}"/>
              </a:ext>
            </a:extLst>
          </p:cNvPr>
          <p:cNvSpPr/>
          <p:nvPr/>
        </p:nvSpPr>
        <p:spPr>
          <a:xfrm rot="-1434916">
            <a:off x="-4902762" y="-5539826"/>
            <a:ext cx="9805524" cy="9413303"/>
          </a:xfrm>
          <a:custGeom>
            <a:avLst/>
            <a:gdLst/>
            <a:ahLst/>
            <a:cxnLst/>
            <a:rect l="l" t="t" r="r" b="b"/>
            <a:pathLst>
              <a:path w="9805524" h="9413303">
                <a:moveTo>
                  <a:pt x="0" y="0"/>
                </a:moveTo>
                <a:lnTo>
                  <a:pt x="9805524" y="0"/>
                </a:lnTo>
                <a:lnTo>
                  <a:pt x="9805524" y="9413303"/>
                </a:lnTo>
                <a:lnTo>
                  <a:pt x="0" y="94133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1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117E91A5-8C1D-88F4-C44C-CFB803990B6F}"/>
              </a:ext>
            </a:extLst>
          </p:cNvPr>
          <p:cNvSpPr/>
          <p:nvPr/>
        </p:nvSpPr>
        <p:spPr>
          <a:xfrm>
            <a:off x="2331518" y="508367"/>
            <a:ext cx="1639535" cy="1911815"/>
          </a:xfrm>
          <a:custGeom>
            <a:avLst/>
            <a:gdLst/>
            <a:ahLst/>
            <a:cxnLst/>
            <a:rect l="l" t="t" r="r" b="b"/>
            <a:pathLst>
              <a:path w="1639535" h="1911815">
                <a:moveTo>
                  <a:pt x="0" y="0"/>
                </a:moveTo>
                <a:lnTo>
                  <a:pt x="1639536" y="0"/>
                </a:lnTo>
                <a:lnTo>
                  <a:pt x="1639536" y="1911815"/>
                </a:lnTo>
                <a:lnTo>
                  <a:pt x="0" y="19118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479B03DA-677A-E88B-29C4-BABB92888308}"/>
              </a:ext>
            </a:extLst>
          </p:cNvPr>
          <p:cNvSpPr txBox="1"/>
          <p:nvPr/>
        </p:nvSpPr>
        <p:spPr>
          <a:xfrm>
            <a:off x="6634749" y="1318935"/>
            <a:ext cx="5018502" cy="1052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75"/>
              </a:lnSpc>
              <a:spcBef>
                <a:spcPct val="0"/>
              </a:spcBef>
            </a:pPr>
            <a:r>
              <a:rPr lang="en-US" sz="6195" spc="2490">
                <a:solidFill>
                  <a:srgbClr val="0D72E2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第四部分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B83AAC30-5416-1783-AB5E-D5854B332AF3}"/>
              </a:ext>
            </a:extLst>
          </p:cNvPr>
          <p:cNvSpPr txBox="1"/>
          <p:nvPr/>
        </p:nvSpPr>
        <p:spPr>
          <a:xfrm>
            <a:off x="7451648" y="2978555"/>
            <a:ext cx="3384703" cy="2593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5"/>
              </a:lnSpc>
              <a:spcBef>
                <a:spcPct val="0"/>
              </a:spcBef>
            </a:pPr>
            <a:r>
              <a:rPr lang="en-US" sz="9020" dirty="0">
                <a:solidFill>
                  <a:srgbClr val="1C1D1D"/>
                </a:solidFill>
                <a:latin typeface="Arial Black" panose="020B0A04020102020204" pitchFamily="34" charset="0"/>
                <a:ea typeface="字由点字倔强黑" panose="00020600040101010101" charset="-122"/>
                <a:sym typeface="字由点字倔强黑" panose="00020600040101010101" charset="-122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549040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56">
            <a:extLst>
              <a:ext uri="{FF2B5EF4-FFF2-40B4-BE49-F238E27FC236}">
                <a16:creationId xmlns:a16="http://schemas.microsoft.com/office/drawing/2014/main" id="{C6494561-9F4C-81A4-237A-504B8912D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753" y="2003527"/>
            <a:ext cx="7802880" cy="7802880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 rot="1032071">
            <a:off x="16534430" y="157237"/>
            <a:ext cx="1876069" cy="1376792"/>
          </a:xfrm>
          <a:custGeom>
            <a:avLst/>
            <a:gdLst/>
            <a:ahLst/>
            <a:cxnLst/>
            <a:rect l="l" t="t" r="r" b="b"/>
            <a:pathLst>
              <a:path w="1876069" h="1376792">
                <a:moveTo>
                  <a:pt x="0" y="0"/>
                </a:moveTo>
                <a:lnTo>
                  <a:pt x="1876069" y="0"/>
                </a:lnTo>
                <a:lnTo>
                  <a:pt x="1876069" y="1376792"/>
                </a:lnTo>
                <a:lnTo>
                  <a:pt x="0" y="13767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859366">
            <a:off x="15079737" y="8991791"/>
            <a:ext cx="6019579" cy="5778795"/>
          </a:xfrm>
          <a:custGeom>
            <a:avLst/>
            <a:gdLst/>
            <a:ahLst/>
            <a:cxnLst/>
            <a:rect l="l" t="t" r="r" b="b"/>
            <a:pathLst>
              <a:path w="6019579" h="5778795">
                <a:moveTo>
                  <a:pt x="0" y="0"/>
                </a:moveTo>
                <a:lnTo>
                  <a:pt x="6019578" y="0"/>
                </a:lnTo>
                <a:lnTo>
                  <a:pt x="6019578" y="5778795"/>
                </a:lnTo>
                <a:lnTo>
                  <a:pt x="0" y="57787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6671782" flipH="1">
            <a:off x="-2144196" y="7914497"/>
            <a:ext cx="6019579" cy="5778795"/>
          </a:xfrm>
          <a:custGeom>
            <a:avLst/>
            <a:gdLst/>
            <a:ahLst/>
            <a:cxnLst/>
            <a:rect l="l" t="t" r="r" b="b"/>
            <a:pathLst>
              <a:path w="6019579" h="5778795">
                <a:moveTo>
                  <a:pt x="6019579" y="0"/>
                </a:moveTo>
                <a:lnTo>
                  <a:pt x="0" y="0"/>
                </a:lnTo>
                <a:lnTo>
                  <a:pt x="0" y="5778796"/>
                </a:lnTo>
                <a:lnTo>
                  <a:pt x="6019579" y="5778796"/>
                </a:lnTo>
                <a:lnTo>
                  <a:pt x="6019579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134620" y="827134"/>
            <a:ext cx="4018760" cy="79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75"/>
              </a:lnSpc>
              <a:spcBef>
                <a:spcPct val="0"/>
              </a:spcBef>
            </a:pPr>
            <a:r>
              <a:rPr lang="zh-CN" altLang="en-US" sz="4770" b="1" dirty="0">
                <a:solidFill>
                  <a:srgbClr val="000000"/>
                </a:solidFill>
                <a:latin typeface="字由点字倔强黑" panose="00020600040101010101" charset="-122"/>
                <a:ea typeface="字由点字倔强黑" panose="00020600040101010101" charset="-122"/>
                <a:sym typeface="字由点字倔强黑" panose="00020600040101010101" charset="-122"/>
              </a:rPr>
              <a:t>未来展望</a:t>
            </a:r>
            <a:endParaRPr lang="en-US" sz="4770" b="1" dirty="0">
              <a:solidFill>
                <a:srgbClr val="000000"/>
              </a:solidFill>
              <a:latin typeface="字由点字倔强黑" panose="00020600040101010101" charset="-122"/>
              <a:ea typeface="字由点字倔强黑" panose="00020600040101010101" charset="-122"/>
              <a:sym typeface="字由点字倔强黑" panose="00020600040101010101" charset="-122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1198914" y="1212926"/>
            <a:ext cx="121895" cy="12189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9061" tIns="9061" rIns="9061" bIns="9061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092433" y="1212926"/>
            <a:ext cx="121895" cy="12189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9061" tIns="9061" rIns="9061" bIns="9061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071532" y="1212926"/>
            <a:ext cx="121895" cy="12189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9061" tIns="9061" rIns="9061" bIns="9061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963222" y="1212926"/>
            <a:ext cx="121895" cy="12189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9061" tIns="9061" rIns="9061" bIns="9061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 rot="-917253">
            <a:off x="16942110" y="8900475"/>
            <a:ext cx="756366" cy="1130931"/>
          </a:xfrm>
          <a:custGeom>
            <a:avLst/>
            <a:gdLst/>
            <a:ahLst/>
            <a:cxnLst/>
            <a:rect l="l" t="t" r="r" b="b"/>
            <a:pathLst>
              <a:path w="756366" h="1130931">
                <a:moveTo>
                  <a:pt x="0" y="0"/>
                </a:moveTo>
                <a:lnTo>
                  <a:pt x="756366" y="0"/>
                </a:lnTo>
                <a:lnTo>
                  <a:pt x="756366" y="1130930"/>
                </a:lnTo>
                <a:lnTo>
                  <a:pt x="0" y="11309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1733466" flipH="1">
            <a:off x="487410" y="8867839"/>
            <a:ext cx="756366" cy="1130931"/>
          </a:xfrm>
          <a:custGeom>
            <a:avLst/>
            <a:gdLst/>
            <a:ahLst/>
            <a:cxnLst/>
            <a:rect l="l" t="t" r="r" b="b"/>
            <a:pathLst>
              <a:path w="756366" h="1130931">
                <a:moveTo>
                  <a:pt x="756367" y="0"/>
                </a:moveTo>
                <a:lnTo>
                  <a:pt x="0" y="0"/>
                </a:lnTo>
                <a:lnTo>
                  <a:pt x="0" y="1130930"/>
                </a:lnTo>
                <a:lnTo>
                  <a:pt x="756367" y="1130930"/>
                </a:lnTo>
                <a:lnTo>
                  <a:pt x="75636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1434916">
            <a:off x="-3852077" y="-2905021"/>
            <a:ext cx="5011862" cy="4811388"/>
          </a:xfrm>
          <a:custGeom>
            <a:avLst/>
            <a:gdLst/>
            <a:ahLst/>
            <a:cxnLst/>
            <a:rect l="l" t="t" r="r" b="b"/>
            <a:pathLst>
              <a:path w="5011862" h="4811388">
                <a:moveTo>
                  <a:pt x="0" y="0"/>
                </a:moveTo>
                <a:lnTo>
                  <a:pt x="5011863" y="0"/>
                </a:lnTo>
                <a:lnTo>
                  <a:pt x="5011863" y="4811388"/>
                </a:lnTo>
                <a:lnTo>
                  <a:pt x="0" y="48113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1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734024" y="419385"/>
            <a:ext cx="846387" cy="986948"/>
          </a:xfrm>
          <a:custGeom>
            <a:avLst/>
            <a:gdLst/>
            <a:ahLst/>
            <a:cxnLst/>
            <a:rect l="l" t="t" r="r" b="b"/>
            <a:pathLst>
              <a:path w="846387" h="986948">
                <a:moveTo>
                  <a:pt x="0" y="0"/>
                </a:moveTo>
                <a:lnTo>
                  <a:pt x="846387" y="0"/>
                </a:lnTo>
                <a:lnTo>
                  <a:pt x="846387" y="986948"/>
                </a:lnTo>
                <a:lnTo>
                  <a:pt x="0" y="9869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2316331" y="7290623"/>
            <a:ext cx="1848571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 b="1" u="none" strike="noStrike" spc="279">
                <a:solidFill>
                  <a:srgbClr val="FFFFFF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流程步骤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307221" y="3064998"/>
            <a:ext cx="1297436" cy="1297436"/>
            <a:chOff x="0" y="0"/>
            <a:chExt cx="1729914" cy="1729914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1729914" cy="1729914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DB5EC"/>
              </a:solidFill>
              <a:ln w="9525" cap="rnd">
                <a:solidFill>
                  <a:srgbClr val="502B28"/>
                </a:solidFill>
                <a:prstDash val="solid"/>
                <a:round/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8662" tIns="38662" rIns="38662" bIns="38662" rtlCol="0" anchor="ctr"/>
              <a:lstStyle/>
              <a:p>
                <a:pPr marL="0" lvl="0" indent="0" algn="ctr">
                  <a:lnSpc>
                    <a:spcPts val="289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7" name="Freeform 27"/>
            <p:cNvSpPr/>
            <p:nvPr/>
          </p:nvSpPr>
          <p:spPr>
            <a:xfrm>
              <a:off x="513445" y="597453"/>
              <a:ext cx="703023" cy="484207"/>
            </a:xfrm>
            <a:custGeom>
              <a:avLst/>
              <a:gdLst/>
              <a:ahLst/>
              <a:cxnLst/>
              <a:rect l="l" t="t" r="r" b="b"/>
              <a:pathLst>
                <a:path w="703023" h="484207">
                  <a:moveTo>
                    <a:pt x="0" y="0"/>
                  </a:moveTo>
                  <a:lnTo>
                    <a:pt x="703024" y="0"/>
                  </a:lnTo>
                  <a:lnTo>
                    <a:pt x="703024" y="484208"/>
                  </a:lnTo>
                  <a:lnTo>
                    <a:pt x="0" y="48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8" name="Group 28"/>
          <p:cNvGrpSpPr/>
          <p:nvPr/>
        </p:nvGrpSpPr>
        <p:grpSpPr>
          <a:xfrm>
            <a:off x="1307221" y="5069632"/>
            <a:ext cx="1297436" cy="1297436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0DB5EC"/>
            </a:solidFill>
            <a:ln w="9525" cap="rnd">
              <a:solidFill>
                <a:srgbClr val="502B28"/>
              </a:solidFill>
              <a:prstDash val="solid"/>
              <a:round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8662" tIns="38662" rIns="38662" bIns="38662" rtlCol="0" anchor="ctr"/>
            <a:lstStyle/>
            <a:p>
              <a:pPr marL="0" lvl="0" indent="0" algn="ctr">
                <a:lnSpc>
                  <a:spcPts val="289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307221" y="7078340"/>
            <a:ext cx="1297436" cy="1297436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0DB5EC"/>
            </a:solidFill>
            <a:ln w="9525" cap="rnd">
              <a:solidFill>
                <a:srgbClr val="502B28"/>
              </a:solidFill>
              <a:prstDash val="solid"/>
              <a:round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8662" tIns="38662" rIns="38662" bIns="38662" rtlCol="0" anchor="ctr"/>
            <a:lstStyle/>
            <a:p>
              <a:pPr marL="0" lvl="0" indent="0" algn="ctr">
                <a:lnSpc>
                  <a:spcPts val="289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2799783" y="2643554"/>
            <a:ext cx="8176970" cy="1898023"/>
            <a:chOff x="0" y="0"/>
            <a:chExt cx="2585188" cy="45438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585188" cy="454380"/>
            </a:xfrm>
            <a:custGeom>
              <a:avLst/>
              <a:gdLst/>
              <a:ahLst/>
              <a:cxnLst/>
              <a:rect l="l" t="t" r="r" b="b"/>
              <a:pathLst>
                <a:path w="2585188" h="454380">
                  <a:moveTo>
                    <a:pt x="18936" y="0"/>
                  </a:moveTo>
                  <a:lnTo>
                    <a:pt x="2566252" y="0"/>
                  </a:lnTo>
                  <a:cubicBezTo>
                    <a:pt x="2571274" y="0"/>
                    <a:pt x="2576091" y="1995"/>
                    <a:pt x="2579642" y="5546"/>
                  </a:cubicBezTo>
                  <a:cubicBezTo>
                    <a:pt x="2583193" y="9097"/>
                    <a:pt x="2585188" y="13914"/>
                    <a:pt x="2585188" y="18936"/>
                  </a:cubicBezTo>
                  <a:lnTo>
                    <a:pt x="2585188" y="435444"/>
                  </a:lnTo>
                  <a:cubicBezTo>
                    <a:pt x="2585188" y="440467"/>
                    <a:pt x="2583193" y="445283"/>
                    <a:pt x="2579642" y="448834"/>
                  </a:cubicBezTo>
                  <a:cubicBezTo>
                    <a:pt x="2576091" y="452385"/>
                    <a:pt x="2571274" y="454380"/>
                    <a:pt x="2566252" y="454380"/>
                  </a:cubicBezTo>
                  <a:lnTo>
                    <a:pt x="18936" y="454380"/>
                  </a:lnTo>
                  <a:cubicBezTo>
                    <a:pt x="13914" y="454380"/>
                    <a:pt x="9097" y="452385"/>
                    <a:pt x="5546" y="448834"/>
                  </a:cubicBezTo>
                  <a:cubicBezTo>
                    <a:pt x="1995" y="445283"/>
                    <a:pt x="0" y="440467"/>
                    <a:pt x="0" y="435444"/>
                  </a:cubicBezTo>
                  <a:lnTo>
                    <a:pt x="0" y="18936"/>
                  </a:lnTo>
                  <a:cubicBezTo>
                    <a:pt x="0" y="13914"/>
                    <a:pt x="1995" y="9097"/>
                    <a:pt x="5546" y="5546"/>
                  </a:cubicBezTo>
                  <a:cubicBezTo>
                    <a:pt x="9097" y="1995"/>
                    <a:pt x="13914" y="0"/>
                    <a:pt x="18936" y="0"/>
                  </a:cubicBezTo>
                  <a:close/>
                </a:path>
              </a:pathLst>
            </a:custGeom>
            <a:solidFill>
              <a:srgbClr val="0DB5EC">
                <a:alpha val="11765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2585188" cy="502005"/>
            </a:xfrm>
            <a:prstGeom prst="rect">
              <a:avLst/>
            </a:prstGeom>
          </p:spPr>
          <p:txBody>
            <a:bodyPr lIns="42319" tIns="42319" rIns="42319" bIns="42319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3162420" y="2859027"/>
            <a:ext cx="7537315" cy="1503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zh-CN" altLang="en-US" sz="2000" u="none" strike="noStrike" dirty="0">
                <a:solidFill>
                  <a:srgbClr val="2B2A2A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增加社交互动功能：计划引入更多社交功能，如动态更新和好友推荐，增强用户之间的互动。</a:t>
            </a:r>
            <a:endParaRPr lang="en-US" altLang="zh-CN" sz="2000" u="none" strike="noStrike" dirty="0">
              <a:solidFill>
                <a:srgbClr val="2B2A2A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zh-CN" altLang="en-US" sz="2000" u="none" strike="noStrike" dirty="0">
                <a:solidFill>
                  <a:srgbClr val="2B2A2A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内容推荐系统：开发基于用户行为和兴趣的智能推荐算法，提供个性化的内容推送，提高用户留存率。</a:t>
            </a:r>
            <a:endParaRPr lang="en-US" sz="2000" u="none" strike="noStrike" dirty="0">
              <a:solidFill>
                <a:srgbClr val="2B2A2A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2799783" y="4753861"/>
            <a:ext cx="8176970" cy="1683094"/>
            <a:chOff x="0" y="0"/>
            <a:chExt cx="2585188" cy="45438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585188" cy="454380"/>
            </a:xfrm>
            <a:custGeom>
              <a:avLst/>
              <a:gdLst/>
              <a:ahLst/>
              <a:cxnLst/>
              <a:rect l="l" t="t" r="r" b="b"/>
              <a:pathLst>
                <a:path w="2585188" h="454380">
                  <a:moveTo>
                    <a:pt x="18936" y="0"/>
                  </a:moveTo>
                  <a:lnTo>
                    <a:pt x="2566252" y="0"/>
                  </a:lnTo>
                  <a:cubicBezTo>
                    <a:pt x="2571274" y="0"/>
                    <a:pt x="2576091" y="1995"/>
                    <a:pt x="2579642" y="5546"/>
                  </a:cubicBezTo>
                  <a:cubicBezTo>
                    <a:pt x="2583193" y="9097"/>
                    <a:pt x="2585188" y="13914"/>
                    <a:pt x="2585188" y="18936"/>
                  </a:cubicBezTo>
                  <a:lnTo>
                    <a:pt x="2585188" y="435444"/>
                  </a:lnTo>
                  <a:cubicBezTo>
                    <a:pt x="2585188" y="440467"/>
                    <a:pt x="2583193" y="445283"/>
                    <a:pt x="2579642" y="448834"/>
                  </a:cubicBezTo>
                  <a:cubicBezTo>
                    <a:pt x="2576091" y="452385"/>
                    <a:pt x="2571274" y="454380"/>
                    <a:pt x="2566252" y="454380"/>
                  </a:cubicBezTo>
                  <a:lnTo>
                    <a:pt x="18936" y="454380"/>
                  </a:lnTo>
                  <a:cubicBezTo>
                    <a:pt x="13914" y="454380"/>
                    <a:pt x="9097" y="452385"/>
                    <a:pt x="5546" y="448834"/>
                  </a:cubicBezTo>
                  <a:cubicBezTo>
                    <a:pt x="1995" y="445283"/>
                    <a:pt x="0" y="440467"/>
                    <a:pt x="0" y="435444"/>
                  </a:cubicBezTo>
                  <a:lnTo>
                    <a:pt x="0" y="18936"/>
                  </a:lnTo>
                  <a:cubicBezTo>
                    <a:pt x="0" y="13914"/>
                    <a:pt x="1995" y="9097"/>
                    <a:pt x="5546" y="5546"/>
                  </a:cubicBezTo>
                  <a:cubicBezTo>
                    <a:pt x="9097" y="1995"/>
                    <a:pt x="13914" y="0"/>
                    <a:pt x="18936" y="0"/>
                  </a:cubicBezTo>
                  <a:close/>
                </a:path>
              </a:pathLst>
            </a:custGeom>
            <a:solidFill>
              <a:srgbClr val="0DB5EC">
                <a:alpha val="11765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0" y="-47625"/>
              <a:ext cx="2585188" cy="502005"/>
            </a:xfrm>
            <a:prstGeom prst="rect">
              <a:avLst/>
            </a:prstGeom>
          </p:spPr>
          <p:txBody>
            <a:bodyPr lIns="42319" tIns="42319" rIns="42319" bIns="42319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3167235" y="4808844"/>
            <a:ext cx="7537315" cy="1503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zh-CN" altLang="en-US" sz="2000" u="none" strike="noStrike" dirty="0">
                <a:solidFill>
                  <a:srgbClr val="2B2A2A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界面改进：根据用户反馈持续优化用户界面和交互设计，提升使用体验。</a:t>
            </a:r>
            <a:endParaRPr lang="en-US" altLang="zh-CN" sz="2000" u="none" strike="noStrike" dirty="0">
              <a:solidFill>
                <a:srgbClr val="2B2A2A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zh-CN" altLang="en-US" sz="2000" u="none" strike="noStrike" dirty="0">
                <a:solidFill>
                  <a:srgbClr val="2B2A2A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移动端适配：进一步完善移动端的应用体验，确保在不同设备上的流畅性。</a:t>
            </a:r>
            <a:endParaRPr lang="en-US" sz="2000" u="none" strike="noStrike" dirty="0">
              <a:solidFill>
                <a:srgbClr val="2B2A2A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grpSp>
        <p:nvGrpSpPr>
          <p:cNvPr id="42" name="Group 42"/>
          <p:cNvGrpSpPr/>
          <p:nvPr/>
        </p:nvGrpSpPr>
        <p:grpSpPr>
          <a:xfrm>
            <a:off x="2799783" y="7008454"/>
            <a:ext cx="8176970" cy="1715578"/>
            <a:chOff x="0" y="0"/>
            <a:chExt cx="2585188" cy="45438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585188" cy="454380"/>
            </a:xfrm>
            <a:custGeom>
              <a:avLst/>
              <a:gdLst/>
              <a:ahLst/>
              <a:cxnLst/>
              <a:rect l="l" t="t" r="r" b="b"/>
              <a:pathLst>
                <a:path w="2585188" h="454380">
                  <a:moveTo>
                    <a:pt x="18936" y="0"/>
                  </a:moveTo>
                  <a:lnTo>
                    <a:pt x="2566252" y="0"/>
                  </a:lnTo>
                  <a:cubicBezTo>
                    <a:pt x="2571274" y="0"/>
                    <a:pt x="2576091" y="1995"/>
                    <a:pt x="2579642" y="5546"/>
                  </a:cubicBezTo>
                  <a:cubicBezTo>
                    <a:pt x="2583193" y="9097"/>
                    <a:pt x="2585188" y="13914"/>
                    <a:pt x="2585188" y="18936"/>
                  </a:cubicBezTo>
                  <a:lnTo>
                    <a:pt x="2585188" y="435444"/>
                  </a:lnTo>
                  <a:cubicBezTo>
                    <a:pt x="2585188" y="440467"/>
                    <a:pt x="2583193" y="445283"/>
                    <a:pt x="2579642" y="448834"/>
                  </a:cubicBezTo>
                  <a:cubicBezTo>
                    <a:pt x="2576091" y="452385"/>
                    <a:pt x="2571274" y="454380"/>
                    <a:pt x="2566252" y="454380"/>
                  </a:cubicBezTo>
                  <a:lnTo>
                    <a:pt x="18936" y="454380"/>
                  </a:lnTo>
                  <a:cubicBezTo>
                    <a:pt x="13914" y="454380"/>
                    <a:pt x="9097" y="452385"/>
                    <a:pt x="5546" y="448834"/>
                  </a:cubicBezTo>
                  <a:cubicBezTo>
                    <a:pt x="1995" y="445283"/>
                    <a:pt x="0" y="440467"/>
                    <a:pt x="0" y="435444"/>
                  </a:cubicBezTo>
                  <a:lnTo>
                    <a:pt x="0" y="18936"/>
                  </a:lnTo>
                  <a:cubicBezTo>
                    <a:pt x="0" y="13914"/>
                    <a:pt x="1995" y="9097"/>
                    <a:pt x="5546" y="5546"/>
                  </a:cubicBezTo>
                  <a:cubicBezTo>
                    <a:pt x="9097" y="1995"/>
                    <a:pt x="13914" y="0"/>
                    <a:pt x="18936" y="0"/>
                  </a:cubicBezTo>
                  <a:close/>
                </a:path>
              </a:pathLst>
            </a:custGeom>
            <a:solidFill>
              <a:srgbClr val="0DB5EC">
                <a:alpha val="11765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0" y="-47625"/>
              <a:ext cx="2585188" cy="502005"/>
            </a:xfrm>
            <a:prstGeom prst="rect">
              <a:avLst/>
            </a:prstGeom>
          </p:spPr>
          <p:txBody>
            <a:bodyPr lIns="42319" tIns="42319" rIns="42319" bIns="42319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3167235" y="7135117"/>
            <a:ext cx="7537315" cy="1503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zh-CN" altLang="en-US" sz="2000" u="none" strike="noStrike" dirty="0">
                <a:solidFill>
                  <a:srgbClr val="2B2A2A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引入人工智能：探索使用 </a:t>
            </a:r>
            <a:r>
              <a:rPr lang="en-US" altLang="zh-CN" sz="2000" u="none" strike="noStrike" dirty="0">
                <a:solidFill>
                  <a:srgbClr val="2B2A2A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AI </a:t>
            </a:r>
            <a:r>
              <a:rPr lang="zh-CN" altLang="en-US" sz="2000" u="none" strike="noStrike" dirty="0">
                <a:solidFill>
                  <a:srgbClr val="2B2A2A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技术，如图像识别和自然语言处理，提升内容的管理和推荐效果。</a:t>
            </a:r>
            <a:endParaRPr lang="en-US" altLang="zh-CN" sz="2000" u="none" strike="noStrike" dirty="0">
              <a:solidFill>
                <a:srgbClr val="2B2A2A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zh-CN" altLang="en-US" sz="2000" u="none" strike="noStrike" dirty="0">
                <a:solidFill>
                  <a:srgbClr val="2B2A2A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数据分析：加强数据分析能力，深入了解用户需求和行为，以便更好地指导产品迭代。</a:t>
            </a:r>
            <a:endParaRPr lang="en-US" sz="2000" u="none" strike="noStrike" dirty="0">
              <a:solidFill>
                <a:srgbClr val="2B2A2A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48" name="Freeform 48"/>
          <p:cNvSpPr/>
          <p:nvPr/>
        </p:nvSpPr>
        <p:spPr>
          <a:xfrm>
            <a:off x="1663586" y="7458824"/>
            <a:ext cx="584706" cy="536468"/>
          </a:xfrm>
          <a:custGeom>
            <a:avLst/>
            <a:gdLst/>
            <a:ahLst/>
            <a:cxnLst/>
            <a:rect l="l" t="t" r="r" b="b"/>
            <a:pathLst>
              <a:path w="584706" h="536468">
                <a:moveTo>
                  <a:pt x="0" y="0"/>
                </a:moveTo>
                <a:lnTo>
                  <a:pt x="584706" y="0"/>
                </a:lnTo>
                <a:lnTo>
                  <a:pt x="584706" y="536468"/>
                </a:lnTo>
                <a:lnTo>
                  <a:pt x="0" y="53646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1687705" y="5450116"/>
            <a:ext cx="536468" cy="536468"/>
          </a:xfrm>
          <a:custGeom>
            <a:avLst/>
            <a:gdLst/>
            <a:ahLst/>
            <a:cxnLst/>
            <a:rect l="l" t="t" r="r" b="b"/>
            <a:pathLst>
              <a:path w="536468" h="536468">
                <a:moveTo>
                  <a:pt x="0" y="0"/>
                </a:moveTo>
                <a:lnTo>
                  <a:pt x="536468" y="0"/>
                </a:lnTo>
                <a:lnTo>
                  <a:pt x="536468" y="536467"/>
                </a:lnTo>
                <a:lnTo>
                  <a:pt x="0" y="53646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E43F5595-3D74-9B94-8E7E-4913415B84E9}"/>
              </a:ext>
            </a:extLst>
          </p:cNvPr>
          <p:cNvSpPr txBox="1"/>
          <p:nvPr/>
        </p:nvSpPr>
        <p:spPr>
          <a:xfrm>
            <a:off x="281657" y="2984793"/>
            <a:ext cx="1752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/>
              <a:t>功能扩展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ADAEB2F-8B56-CA20-E8D7-030C8138F8A4}"/>
              </a:ext>
            </a:extLst>
          </p:cNvPr>
          <p:cNvSpPr txBox="1"/>
          <p:nvPr/>
        </p:nvSpPr>
        <p:spPr>
          <a:xfrm>
            <a:off x="295375" y="4931322"/>
            <a:ext cx="1752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/>
              <a:t>体验优化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1E73153D-0023-2374-7D61-39C66C49F936}"/>
              </a:ext>
            </a:extLst>
          </p:cNvPr>
          <p:cNvSpPr txBox="1"/>
          <p:nvPr/>
        </p:nvSpPr>
        <p:spPr>
          <a:xfrm>
            <a:off x="275643" y="6932037"/>
            <a:ext cx="1752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/>
              <a:t>技术创新</a:t>
            </a:r>
          </a:p>
        </p:txBody>
      </p:sp>
      <p:sp>
        <p:nvSpPr>
          <p:cNvPr id="54" name="AutoShape 2">
            <a:extLst>
              <a:ext uri="{FF2B5EF4-FFF2-40B4-BE49-F238E27FC236}">
                <a16:creationId xmlns:a16="http://schemas.microsoft.com/office/drawing/2014/main" id="{2A22332D-CC78-A02E-D732-7F1AAC10E5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763455">
            <a:off x="-4035550" y="7410077"/>
            <a:ext cx="7659404" cy="3423688"/>
          </a:xfrm>
          <a:custGeom>
            <a:avLst/>
            <a:gdLst/>
            <a:ahLst/>
            <a:cxnLst/>
            <a:rect l="l" t="t" r="r" b="b"/>
            <a:pathLst>
              <a:path w="7659404" h="3423688">
                <a:moveTo>
                  <a:pt x="0" y="0"/>
                </a:moveTo>
                <a:lnTo>
                  <a:pt x="7659404" y="0"/>
                </a:lnTo>
                <a:lnTo>
                  <a:pt x="7659404" y="3423687"/>
                </a:lnTo>
                <a:lnTo>
                  <a:pt x="0" y="3423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20613">
            <a:off x="15092071" y="141632"/>
            <a:ext cx="4398223" cy="3227728"/>
          </a:xfrm>
          <a:custGeom>
            <a:avLst/>
            <a:gdLst/>
            <a:ahLst/>
            <a:cxnLst/>
            <a:rect l="l" t="t" r="r" b="b"/>
            <a:pathLst>
              <a:path w="4398223" h="3227728">
                <a:moveTo>
                  <a:pt x="0" y="0"/>
                </a:moveTo>
                <a:lnTo>
                  <a:pt x="4398223" y="0"/>
                </a:lnTo>
                <a:lnTo>
                  <a:pt x="4398223" y="3227728"/>
                </a:lnTo>
                <a:lnTo>
                  <a:pt x="0" y="3227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186141">
            <a:off x="12356538" y="7183447"/>
            <a:ext cx="9805524" cy="9413303"/>
          </a:xfrm>
          <a:custGeom>
            <a:avLst/>
            <a:gdLst/>
            <a:ahLst/>
            <a:cxnLst/>
            <a:rect l="l" t="t" r="r" b="b"/>
            <a:pathLst>
              <a:path w="9805524" h="9413303">
                <a:moveTo>
                  <a:pt x="0" y="0"/>
                </a:moveTo>
                <a:lnTo>
                  <a:pt x="9805524" y="0"/>
                </a:lnTo>
                <a:lnTo>
                  <a:pt x="9805524" y="9413303"/>
                </a:lnTo>
                <a:lnTo>
                  <a:pt x="0" y="94133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591982" y="2766870"/>
            <a:ext cx="13104036" cy="3838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85"/>
              </a:lnSpc>
              <a:spcBef>
                <a:spcPct val="0"/>
              </a:spcBef>
            </a:pPr>
            <a:r>
              <a:rPr lang="en-US" sz="22490" spc="1911">
                <a:solidFill>
                  <a:srgbClr val="1C1D1D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感谢观看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167033" y="7516124"/>
            <a:ext cx="3953933" cy="709670"/>
            <a:chOff x="0" y="0"/>
            <a:chExt cx="5271911" cy="946227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5271911" cy="946227"/>
              <a:chOff x="0" y="0"/>
              <a:chExt cx="1041365" cy="186909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041365" cy="186909"/>
              </a:xfrm>
              <a:custGeom>
                <a:avLst/>
                <a:gdLst/>
                <a:ahLst/>
                <a:cxnLst/>
                <a:rect l="l" t="t" r="r" b="b"/>
                <a:pathLst>
                  <a:path w="1041365" h="186909">
                    <a:moveTo>
                      <a:pt x="0" y="0"/>
                    </a:moveTo>
                    <a:lnTo>
                      <a:pt x="1041365" y="0"/>
                    </a:lnTo>
                    <a:lnTo>
                      <a:pt x="1041365" y="186909"/>
                    </a:lnTo>
                    <a:lnTo>
                      <a:pt x="0" y="186909"/>
                    </a:lnTo>
                    <a:close/>
                  </a:path>
                </a:pathLst>
              </a:custGeom>
              <a:solidFill>
                <a:srgbClr val="0DB5EC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1041365" cy="2250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506089" y="203237"/>
              <a:ext cx="4259731" cy="570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800" b="1" dirty="0" err="1">
                  <a:solidFill>
                    <a:srgbClr val="FFFFFF"/>
                  </a:solidFill>
                  <a:latin typeface="阿里巴巴普惠体 Medium" panose="00020600040101010101" charset="-122"/>
                  <a:ea typeface="阿里巴巴普惠体 Medium" panose="00020600040101010101" charset="-122"/>
                  <a:cs typeface="阿里巴巴普惠体 Medium" panose="00020600040101010101" charset="-122"/>
                  <a:sym typeface="阿里巴巴普惠体 Medium" panose="00020600040101010101" charset="-122"/>
                </a:rPr>
                <a:t>演讲人</a:t>
              </a:r>
              <a:r>
                <a:rPr lang="en-US" sz="2800" b="1" dirty="0">
                  <a:solidFill>
                    <a:srgbClr val="FFFFFF"/>
                  </a:solidFill>
                  <a:latin typeface="阿里巴巴普惠体 Medium" panose="00020600040101010101" charset="-122"/>
                  <a:ea typeface="阿里巴巴普惠体 Medium" panose="00020600040101010101" charset="-122"/>
                  <a:cs typeface="阿里巴巴普惠体 Medium" panose="00020600040101010101" charset="-122"/>
                  <a:sym typeface="阿里巴巴普惠体 Medium" panose="00020600040101010101" charset="-122"/>
                </a:rPr>
                <a:t>：</a:t>
              </a:r>
              <a:r>
                <a:rPr lang="zh-CN" altLang="en-US" sz="2800" b="1" dirty="0">
                  <a:solidFill>
                    <a:srgbClr val="FFFFFF"/>
                  </a:solidFill>
                  <a:latin typeface="阿里巴巴普惠体 Medium" panose="00020600040101010101" charset="-122"/>
                  <a:ea typeface="阿里巴巴普惠体 Medium" panose="00020600040101010101" charset="-122"/>
                  <a:cs typeface="阿里巴巴普惠体 Medium" panose="00020600040101010101" charset="-122"/>
                  <a:sym typeface="阿里巴巴普惠体 Medium" panose="00020600040101010101" charset="-122"/>
                </a:rPr>
                <a:t>第十组</a:t>
              </a:r>
              <a:endParaRPr lang="en-US" sz="2800" b="1" dirty="0">
                <a:solidFill>
                  <a:srgbClr val="FFFFFF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endParaRPr>
            </a:p>
          </p:txBody>
        </p:sp>
      </p:grpSp>
      <p:sp>
        <p:nvSpPr>
          <p:cNvPr id="16" name="Freeform 16"/>
          <p:cNvSpPr/>
          <p:nvPr/>
        </p:nvSpPr>
        <p:spPr>
          <a:xfrm rot="971450">
            <a:off x="15291271" y="6083617"/>
            <a:ext cx="1512733" cy="2261861"/>
          </a:xfrm>
          <a:custGeom>
            <a:avLst/>
            <a:gdLst/>
            <a:ahLst/>
            <a:cxnLst/>
            <a:rect l="l" t="t" r="r" b="b"/>
            <a:pathLst>
              <a:path w="1512733" h="2261861">
                <a:moveTo>
                  <a:pt x="0" y="0"/>
                </a:moveTo>
                <a:lnTo>
                  <a:pt x="1512733" y="0"/>
                </a:lnTo>
                <a:lnTo>
                  <a:pt x="1512733" y="2261862"/>
                </a:lnTo>
                <a:lnTo>
                  <a:pt x="0" y="22618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1434916">
            <a:off x="-4902762" y="-5539826"/>
            <a:ext cx="9805524" cy="9413303"/>
          </a:xfrm>
          <a:custGeom>
            <a:avLst/>
            <a:gdLst/>
            <a:ahLst/>
            <a:cxnLst/>
            <a:rect l="l" t="t" r="r" b="b"/>
            <a:pathLst>
              <a:path w="9805524" h="9413303">
                <a:moveTo>
                  <a:pt x="0" y="0"/>
                </a:moveTo>
                <a:lnTo>
                  <a:pt x="9805524" y="0"/>
                </a:lnTo>
                <a:lnTo>
                  <a:pt x="9805524" y="9413303"/>
                </a:lnTo>
                <a:lnTo>
                  <a:pt x="0" y="94133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1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331518" y="508367"/>
            <a:ext cx="1639535" cy="1911815"/>
          </a:xfrm>
          <a:custGeom>
            <a:avLst/>
            <a:gdLst/>
            <a:ahLst/>
            <a:cxnLst/>
            <a:rect l="l" t="t" r="r" b="b"/>
            <a:pathLst>
              <a:path w="1639535" h="1911815">
                <a:moveTo>
                  <a:pt x="0" y="0"/>
                </a:moveTo>
                <a:lnTo>
                  <a:pt x="1639536" y="0"/>
                </a:lnTo>
                <a:lnTo>
                  <a:pt x="1639536" y="1911815"/>
                </a:lnTo>
                <a:lnTo>
                  <a:pt x="0" y="19118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6634749" y="1752781"/>
            <a:ext cx="5018502" cy="1309363"/>
            <a:chOff x="0" y="0"/>
            <a:chExt cx="6691336" cy="1745818"/>
          </a:xfrm>
        </p:grpSpPr>
        <p:grpSp>
          <p:nvGrpSpPr>
            <p:cNvPr id="20" name="Group 20"/>
            <p:cNvGrpSpPr/>
            <p:nvPr/>
          </p:nvGrpSpPr>
          <p:grpSpPr>
            <a:xfrm>
              <a:off x="1000958" y="0"/>
              <a:ext cx="1745818" cy="1745818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9850" tIns="39850" rIns="39850" bIns="39850" rtlCol="0" anchor="ctr"/>
              <a:lstStyle/>
              <a:p>
                <a:pPr marL="0" lvl="0" indent="0" algn="ctr">
                  <a:lnSpc>
                    <a:spcPts val="35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4024007" y="0"/>
              <a:ext cx="1745818" cy="1745818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9850" tIns="39850" rIns="39850" bIns="39850" rtlCol="0" anchor="ctr"/>
              <a:lstStyle/>
              <a:p>
                <a:pPr marL="0" lvl="0" indent="0" algn="ctr">
                  <a:lnSpc>
                    <a:spcPts val="35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2472759" y="0"/>
              <a:ext cx="1745818" cy="1745818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9850" tIns="39850" rIns="39850" bIns="39850" rtlCol="0" anchor="ctr"/>
              <a:lstStyle/>
              <a:p>
                <a:pPr marL="0" lvl="0" indent="0" algn="ctr">
                  <a:lnSpc>
                    <a:spcPts val="35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0" y="133275"/>
              <a:ext cx="6691336" cy="1387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75"/>
                </a:lnSpc>
                <a:spcBef>
                  <a:spcPct val="0"/>
                </a:spcBef>
              </a:pPr>
              <a:endParaRPr lang="en-US" sz="6195" spc="2490" dirty="0">
                <a:solidFill>
                  <a:srgbClr val="0D72E2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763455">
            <a:off x="-4470297" y="6910136"/>
            <a:ext cx="8694891" cy="3886542"/>
          </a:xfrm>
          <a:custGeom>
            <a:avLst/>
            <a:gdLst/>
            <a:ahLst/>
            <a:cxnLst/>
            <a:rect l="l" t="t" r="r" b="b"/>
            <a:pathLst>
              <a:path w="8694891" h="3886542">
                <a:moveTo>
                  <a:pt x="0" y="0"/>
                </a:moveTo>
                <a:lnTo>
                  <a:pt x="8694891" y="0"/>
                </a:lnTo>
                <a:lnTo>
                  <a:pt x="8694891" y="3886541"/>
                </a:lnTo>
                <a:lnTo>
                  <a:pt x="0" y="38865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20613">
            <a:off x="14038282" y="237011"/>
            <a:ext cx="5536235" cy="4062882"/>
          </a:xfrm>
          <a:custGeom>
            <a:avLst/>
            <a:gdLst/>
            <a:ahLst/>
            <a:cxnLst/>
            <a:rect l="l" t="t" r="r" b="b"/>
            <a:pathLst>
              <a:path w="5536235" h="4062882">
                <a:moveTo>
                  <a:pt x="0" y="0"/>
                </a:moveTo>
                <a:lnTo>
                  <a:pt x="5536235" y="0"/>
                </a:lnTo>
                <a:lnTo>
                  <a:pt x="5536235" y="4062882"/>
                </a:lnTo>
                <a:lnTo>
                  <a:pt x="0" y="40628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6859366">
            <a:off x="12773776" y="7390088"/>
            <a:ext cx="9805524" cy="9413303"/>
          </a:xfrm>
          <a:custGeom>
            <a:avLst/>
            <a:gdLst/>
            <a:ahLst/>
            <a:cxnLst/>
            <a:rect l="l" t="t" r="r" b="b"/>
            <a:pathLst>
              <a:path w="9805524" h="9413303">
                <a:moveTo>
                  <a:pt x="0" y="0"/>
                </a:moveTo>
                <a:lnTo>
                  <a:pt x="9805524" y="0"/>
                </a:lnTo>
                <a:lnTo>
                  <a:pt x="9805524" y="9413303"/>
                </a:lnTo>
                <a:lnTo>
                  <a:pt x="0" y="94133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6783776" y="1247554"/>
            <a:ext cx="4720449" cy="1309363"/>
            <a:chOff x="0" y="0"/>
            <a:chExt cx="6293932" cy="1745818"/>
          </a:xfrm>
        </p:grpSpPr>
        <p:grpSp>
          <p:nvGrpSpPr>
            <p:cNvPr id="6" name="Group 6"/>
            <p:cNvGrpSpPr/>
            <p:nvPr/>
          </p:nvGrpSpPr>
          <p:grpSpPr>
            <a:xfrm>
              <a:off x="1525065" y="0"/>
              <a:ext cx="1745818" cy="1745818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9850" tIns="39850" rIns="39850" bIns="39850" rtlCol="0" anchor="ctr"/>
              <a:lstStyle/>
              <a:p>
                <a:pPr marL="0" lvl="0" indent="0" algn="ctr">
                  <a:lnSpc>
                    <a:spcPts val="35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0" y="0"/>
              <a:ext cx="1745818" cy="1745818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9850" tIns="39850" rIns="39850" bIns="39850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4548114" y="0"/>
              <a:ext cx="1745818" cy="1745818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9850" tIns="39850" rIns="39850" bIns="39850" rtlCol="0" anchor="ctr"/>
              <a:lstStyle/>
              <a:p>
                <a:pPr marL="0" lvl="0" indent="0" algn="ctr">
                  <a:lnSpc>
                    <a:spcPts val="35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2996866" y="0"/>
              <a:ext cx="1745818" cy="1745818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9850" tIns="39850" rIns="39850" bIns="39850" rtlCol="0" anchor="ctr"/>
              <a:lstStyle/>
              <a:p>
                <a:pPr marL="0" lvl="0" indent="0" algn="ctr">
                  <a:lnSpc>
                    <a:spcPts val="350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6586811" y="6030755"/>
            <a:ext cx="5114377" cy="902419"/>
            <a:chOff x="0" y="0"/>
            <a:chExt cx="6819170" cy="1203225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6819170" cy="1203225"/>
              <a:chOff x="0" y="0"/>
              <a:chExt cx="841428" cy="148468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41428" cy="148468"/>
              </a:xfrm>
              <a:custGeom>
                <a:avLst/>
                <a:gdLst/>
                <a:ahLst/>
                <a:cxnLst/>
                <a:rect l="l" t="t" r="r" b="b"/>
                <a:pathLst>
                  <a:path w="841428" h="148468">
                    <a:moveTo>
                      <a:pt x="0" y="0"/>
                    </a:moveTo>
                    <a:lnTo>
                      <a:pt x="841428" y="0"/>
                    </a:lnTo>
                    <a:lnTo>
                      <a:pt x="841428" y="148468"/>
                    </a:lnTo>
                    <a:lnTo>
                      <a:pt x="0" y="148468"/>
                    </a:lnTo>
                    <a:close/>
                  </a:path>
                </a:pathLst>
              </a:custGeom>
              <a:solidFill>
                <a:srgbClr val="0DB5EC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841428" cy="186568"/>
              </a:xfrm>
              <a:prstGeom prst="rect">
                <a:avLst/>
              </a:prstGeom>
            </p:spPr>
            <p:txBody>
              <a:bodyPr lIns="81323" tIns="81323" rIns="81323" bIns="8132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0" y="163861"/>
              <a:ext cx="6819170" cy="9194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80"/>
                </a:lnSpc>
              </a:pPr>
              <a:r>
                <a:rPr lang="zh-CN" altLang="en-US" sz="4480" b="1">
                  <a:solidFill>
                    <a:srgbClr val="FFFFFF"/>
                  </a:solidFill>
                  <a:latin typeface="阿里巴巴普惠体 Medium" panose="00020600040101010101" charset="-122"/>
                  <a:ea typeface="阿里巴巴普惠体 Medium" panose="00020600040101010101" charset="-122"/>
                  <a:cs typeface="阿里巴巴普惠体 Medium" panose="00020600040101010101" charset="-122"/>
                  <a:sym typeface="阿里巴巴普惠体 Medium" panose="00020600040101010101" charset="-122"/>
                </a:rPr>
                <a:t>项目介绍</a:t>
              </a:r>
            </a:p>
          </p:txBody>
        </p:sp>
      </p:grpSp>
      <p:sp>
        <p:nvSpPr>
          <p:cNvPr id="23" name="Freeform 23"/>
          <p:cNvSpPr/>
          <p:nvPr/>
        </p:nvSpPr>
        <p:spPr>
          <a:xfrm rot="-4180944">
            <a:off x="15358029" y="7009756"/>
            <a:ext cx="1512733" cy="2261861"/>
          </a:xfrm>
          <a:custGeom>
            <a:avLst/>
            <a:gdLst/>
            <a:ahLst/>
            <a:cxnLst/>
            <a:rect l="l" t="t" r="r" b="b"/>
            <a:pathLst>
              <a:path w="1512733" h="2261861">
                <a:moveTo>
                  <a:pt x="0" y="0"/>
                </a:moveTo>
                <a:lnTo>
                  <a:pt x="1512733" y="0"/>
                </a:lnTo>
                <a:lnTo>
                  <a:pt x="1512733" y="2261862"/>
                </a:lnTo>
                <a:lnTo>
                  <a:pt x="0" y="22618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1434916">
            <a:off x="-4902762" y="-5539826"/>
            <a:ext cx="9805524" cy="9413303"/>
          </a:xfrm>
          <a:custGeom>
            <a:avLst/>
            <a:gdLst/>
            <a:ahLst/>
            <a:cxnLst/>
            <a:rect l="l" t="t" r="r" b="b"/>
            <a:pathLst>
              <a:path w="9805524" h="9413303">
                <a:moveTo>
                  <a:pt x="0" y="0"/>
                </a:moveTo>
                <a:lnTo>
                  <a:pt x="9805524" y="0"/>
                </a:lnTo>
                <a:lnTo>
                  <a:pt x="9805524" y="9413303"/>
                </a:lnTo>
                <a:lnTo>
                  <a:pt x="0" y="94133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1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2331518" y="508367"/>
            <a:ext cx="1639535" cy="1911815"/>
          </a:xfrm>
          <a:custGeom>
            <a:avLst/>
            <a:gdLst/>
            <a:ahLst/>
            <a:cxnLst/>
            <a:rect l="l" t="t" r="r" b="b"/>
            <a:pathLst>
              <a:path w="1639535" h="1911815">
                <a:moveTo>
                  <a:pt x="0" y="0"/>
                </a:moveTo>
                <a:lnTo>
                  <a:pt x="1639536" y="0"/>
                </a:lnTo>
                <a:lnTo>
                  <a:pt x="1639536" y="1911815"/>
                </a:lnTo>
                <a:lnTo>
                  <a:pt x="0" y="19118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6634749" y="1318935"/>
            <a:ext cx="5018502" cy="1052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75"/>
              </a:lnSpc>
              <a:spcBef>
                <a:spcPct val="0"/>
              </a:spcBef>
            </a:pPr>
            <a:r>
              <a:rPr lang="en-US" sz="6195" spc="2490" dirty="0" err="1">
                <a:solidFill>
                  <a:srgbClr val="0D72E2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第一部分</a:t>
            </a:r>
            <a:endParaRPr lang="en-US" sz="6195" spc="2490" dirty="0">
              <a:solidFill>
                <a:srgbClr val="0D72E2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451648" y="2978555"/>
            <a:ext cx="3384703" cy="1516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25"/>
              </a:lnSpc>
              <a:spcBef>
                <a:spcPct val="0"/>
              </a:spcBef>
            </a:pPr>
            <a:r>
              <a:rPr lang="en-US" sz="9020" dirty="0">
                <a:solidFill>
                  <a:srgbClr val="1C1D1D"/>
                </a:solidFill>
                <a:latin typeface="Arial Black" panose="020B0A04020102020204" pitchFamily="34" charset="0"/>
                <a:ea typeface="字由点字倔强黑" panose="00020600040101010101" charset="-122"/>
                <a:sym typeface="字由点字倔强黑" panose="00020600040101010101" charset="-122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32071">
            <a:off x="16534430" y="157237"/>
            <a:ext cx="1876069" cy="1376792"/>
          </a:xfrm>
          <a:custGeom>
            <a:avLst/>
            <a:gdLst/>
            <a:ahLst/>
            <a:cxnLst/>
            <a:rect l="l" t="t" r="r" b="b"/>
            <a:pathLst>
              <a:path w="1876069" h="1376792">
                <a:moveTo>
                  <a:pt x="0" y="0"/>
                </a:moveTo>
                <a:lnTo>
                  <a:pt x="1876069" y="0"/>
                </a:lnTo>
                <a:lnTo>
                  <a:pt x="1876069" y="1376792"/>
                </a:lnTo>
                <a:lnTo>
                  <a:pt x="0" y="1376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859366">
            <a:off x="15079737" y="8991791"/>
            <a:ext cx="6019579" cy="5778795"/>
          </a:xfrm>
          <a:custGeom>
            <a:avLst/>
            <a:gdLst/>
            <a:ahLst/>
            <a:cxnLst/>
            <a:rect l="l" t="t" r="r" b="b"/>
            <a:pathLst>
              <a:path w="6019579" h="5778795">
                <a:moveTo>
                  <a:pt x="0" y="0"/>
                </a:moveTo>
                <a:lnTo>
                  <a:pt x="6019578" y="0"/>
                </a:lnTo>
                <a:lnTo>
                  <a:pt x="6019578" y="5778795"/>
                </a:lnTo>
                <a:lnTo>
                  <a:pt x="0" y="57787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6671782" flipH="1">
            <a:off x="-2144196" y="7914497"/>
            <a:ext cx="6019579" cy="5778795"/>
          </a:xfrm>
          <a:custGeom>
            <a:avLst/>
            <a:gdLst/>
            <a:ahLst/>
            <a:cxnLst/>
            <a:rect l="l" t="t" r="r" b="b"/>
            <a:pathLst>
              <a:path w="6019579" h="5778795">
                <a:moveTo>
                  <a:pt x="6019579" y="0"/>
                </a:moveTo>
                <a:lnTo>
                  <a:pt x="0" y="0"/>
                </a:lnTo>
                <a:lnTo>
                  <a:pt x="0" y="5778796"/>
                </a:lnTo>
                <a:lnTo>
                  <a:pt x="6019579" y="5778796"/>
                </a:lnTo>
                <a:lnTo>
                  <a:pt x="6019579" y="0"/>
                </a:lnTo>
                <a:close/>
              </a:path>
            </a:pathLst>
          </a:custGeom>
          <a:blipFill>
            <a:blip r:embed="rId3">
              <a:alphaModFix amt="2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355352" y="827134"/>
            <a:ext cx="3577296" cy="810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75"/>
              </a:lnSpc>
              <a:spcBef>
                <a:spcPct val="0"/>
              </a:spcBef>
            </a:pPr>
            <a:r>
              <a:rPr lang="zh-CN" altLang="en-US" sz="4770" dirty="0">
                <a:solidFill>
                  <a:srgbClr val="0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字由点字倔强黑" panose="00020600040101010101" charset="-122"/>
                <a:sym typeface="字由点字倔强黑" panose="00020600040101010101" charset="-122"/>
              </a:rPr>
              <a:t>项目介绍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901206" y="1212926"/>
            <a:ext cx="121895" cy="12189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9061" tIns="9061" rIns="9061" bIns="9061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794724" y="1212926"/>
            <a:ext cx="121895" cy="12189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9061" tIns="9061" rIns="9061" bIns="9061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393234" y="1212926"/>
            <a:ext cx="121895" cy="12189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9061" tIns="9061" rIns="9061" bIns="9061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284924" y="1212926"/>
            <a:ext cx="121895" cy="12189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9061" tIns="9061" rIns="9061" bIns="9061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 rot="-917253">
            <a:off x="16942110" y="8900475"/>
            <a:ext cx="756366" cy="1130931"/>
          </a:xfrm>
          <a:custGeom>
            <a:avLst/>
            <a:gdLst/>
            <a:ahLst/>
            <a:cxnLst/>
            <a:rect l="l" t="t" r="r" b="b"/>
            <a:pathLst>
              <a:path w="756366" h="1130931">
                <a:moveTo>
                  <a:pt x="0" y="0"/>
                </a:moveTo>
                <a:lnTo>
                  <a:pt x="756366" y="0"/>
                </a:lnTo>
                <a:lnTo>
                  <a:pt x="756366" y="1130930"/>
                </a:lnTo>
                <a:lnTo>
                  <a:pt x="0" y="11309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1733466" flipH="1">
            <a:off x="487410" y="8867839"/>
            <a:ext cx="756366" cy="1130931"/>
          </a:xfrm>
          <a:custGeom>
            <a:avLst/>
            <a:gdLst/>
            <a:ahLst/>
            <a:cxnLst/>
            <a:rect l="l" t="t" r="r" b="b"/>
            <a:pathLst>
              <a:path w="756366" h="1130931">
                <a:moveTo>
                  <a:pt x="756367" y="0"/>
                </a:moveTo>
                <a:lnTo>
                  <a:pt x="0" y="0"/>
                </a:lnTo>
                <a:lnTo>
                  <a:pt x="0" y="1130930"/>
                </a:lnTo>
                <a:lnTo>
                  <a:pt x="756367" y="1130930"/>
                </a:lnTo>
                <a:lnTo>
                  <a:pt x="756367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1434916">
            <a:off x="-3852077" y="-2905021"/>
            <a:ext cx="5011862" cy="4811388"/>
          </a:xfrm>
          <a:custGeom>
            <a:avLst/>
            <a:gdLst/>
            <a:ahLst/>
            <a:cxnLst/>
            <a:rect l="l" t="t" r="r" b="b"/>
            <a:pathLst>
              <a:path w="5011862" h="4811388">
                <a:moveTo>
                  <a:pt x="0" y="0"/>
                </a:moveTo>
                <a:lnTo>
                  <a:pt x="5011863" y="0"/>
                </a:lnTo>
                <a:lnTo>
                  <a:pt x="5011863" y="4811388"/>
                </a:lnTo>
                <a:lnTo>
                  <a:pt x="0" y="48113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1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734024" y="419385"/>
            <a:ext cx="846387" cy="986948"/>
          </a:xfrm>
          <a:custGeom>
            <a:avLst/>
            <a:gdLst/>
            <a:ahLst/>
            <a:cxnLst/>
            <a:rect l="l" t="t" r="r" b="b"/>
            <a:pathLst>
              <a:path w="846387" h="986948">
                <a:moveTo>
                  <a:pt x="0" y="0"/>
                </a:moveTo>
                <a:lnTo>
                  <a:pt x="846387" y="0"/>
                </a:lnTo>
                <a:lnTo>
                  <a:pt x="846387" y="986948"/>
                </a:lnTo>
                <a:lnTo>
                  <a:pt x="0" y="9869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2316331" y="7290623"/>
            <a:ext cx="1848571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 b="1" u="none" strike="noStrike" spc="279">
                <a:solidFill>
                  <a:srgbClr val="FFFFFF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流程步骤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811530" y="2715260"/>
            <a:ext cx="9871075" cy="5767705"/>
            <a:chOff x="0" y="0"/>
            <a:chExt cx="1943426" cy="122223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943426" cy="1222233"/>
            </a:xfrm>
            <a:custGeom>
              <a:avLst/>
              <a:gdLst/>
              <a:ahLst/>
              <a:cxnLst/>
              <a:rect l="l" t="t" r="r" b="b"/>
              <a:pathLst>
                <a:path w="1943426" h="1222233">
                  <a:moveTo>
                    <a:pt x="20984" y="0"/>
                  </a:moveTo>
                  <a:lnTo>
                    <a:pt x="1922442" y="0"/>
                  </a:lnTo>
                  <a:cubicBezTo>
                    <a:pt x="1934031" y="0"/>
                    <a:pt x="1943426" y="9395"/>
                    <a:pt x="1943426" y="20984"/>
                  </a:cubicBezTo>
                  <a:lnTo>
                    <a:pt x="1943426" y="1201249"/>
                  </a:lnTo>
                  <a:cubicBezTo>
                    <a:pt x="1943426" y="1212838"/>
                    <a:pt x="1934031" y="1222233"/>
                    <a:pt x="1922442" y="1222233"/>
                  </a:cubicBezTo>
                  <a:lnTo>
                    <a:pt x="20984" y="1222233"/>
                  </a:lnTo>
                  <a:cubicBezTo>
                    <a:pt x="9395" y="1222233"/>
                    <a:pt x="0" y="1212838"/>
                    <a:pt x="0" y="1201249"/>
                  </a:cubicBezTo>
                  <a:lnTo>
                    <a:pt x="0" y="20984"/>
                  </a:lnTo>
                  <a:cubicBezTo>
                    <a:pt x="0" y="9395"/>
                    <a:pt x="9395" y="0"/>
                    <a:pt x="20984" y="0"/>
                  </a:cubicBezTo>
                  <a:close/>
                </a:path>
              </a:pathLst>
            </a:custGeom>
            <a:solidFill>
              <a:srgbClr val="0DB5EC">
                <a:alpha val="11765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1943426" cy="12698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143000" y="2933700"/>
            <a:ext cx="9425305" cy="548767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lvl="0" indent="457200" algn="l">
              <a:lnSpc>
                <a:spcPct val="100000"/>
              </a:lnSpc>
              <a:spcBef>
                <a:spcPct val="0"/>
              </a:spcBef>
            </a:pPr>
            <a:r>
              <a:rPr lang="en-US" altLang="zh-CN" sz="4400" u="none" strike="noStrike" dirty="0">
                <a:solidFill>
                  <a:srgbClr val="2B2A2A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    </a:t>
            </a:r>
            <a:r>
              <a:rPr lang="zh-CN" altLang="en-US" sz="4400" u="none" strike="noStrike" dirty="0">
                <a:solidFill>
                  <a:srgbClr val="2B2A2A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IDOUSHU是一款专注于生活分享的社交平台，旨在为年轻用户提供一个轻松、友好的环境，记录和分享生活中的点滴。用户可以创建多媒体笔记，进行评论互动，享受个性化推荐，并通过私信与他人交流。我们致力于构建一个活跃的社区，鼓励用户探索、发现和分享他们的生活瞬间。</a:t>
            </a: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9"/>
          <a:srcRect l="2636" t="2759" r="5107" b="3448"/>
          <a:stretch>
            <a:fillRect/>
          </a:stretch>
        </p:blipFill>
        <p:spPr>
          <a:xfrm>
            <a:off x="11472545" y="3086100"/>
            <a:ext cx="5334000" cy="5181600"/>
          </a:xfrm>
          <a:prstGeom prst="round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0B497-A7C4-5A9B-B7F1-212850505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B82C6C3-1958-724F-ABC5-176F5FC660C7}"/>
              </a:ext>
            </a:extLst>
          </p:cNvPr>
          <p:cNvSpPr/>
          <p:nvPr/>
        </p:nvSpPr>
        <p:spPr>
          <a:xfrm rot="1032071">
            <a:off x="16534430" y="157237"/>
            <a:ext cx="1876069" cy="1376792"/>
          </a:xfrm>
          <a:custGeom>
            <a:avLst/>
            <a:gdLst/>
            <a:ahLst/>
            <a:cxnLst/>
            <a:rect l="l" t="t" r="r" b="b"/>
            <a:pathLst>
              <a:path w="1876069" h="1376792">
                <a:moveTo>
                  <a:pt x="0" y="0"/>
                </a:moveTo>
                <a:lnTo>
                  <a:pt x="1876069" y="0"/>
                </a:lnTo>
                <a:lnTo>
                  <a:pt x="1876069" y="1376792"/>
                </a:lnTo>
                <a:lnTo>
                  <a:pt x="0" y="1376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A840886-C9F0-A04F-76B6-F34617DA8CE4}"/>
              </a:ext>
            </a:extLst>
          </p:cNvPr>
          <p:cNvSpPr/>
          <p:nvPr/>
        </p:nvSpPr>
        <p:spPr>
          <a:xfrm rot="-6859366">
            <a:off x="15079737" y="8991791"/>
            <a:ext cx="6019579" cy="5778795"/>
          </a:xfrm>
          <a:custGeom>
            <a:avLst/>
            <a:gdLst/>
            <a:ahLst/>
            <a:cxnLst/>
            <a:rect l="l" t="t" r="r" b="b"/>
            <a:pathLst>
              <a:path w="6019579" h="5778795">
                <a:moveTo>
                  <a:pt x="0" y="0"/>
                </a:moveTo>
                <a:lnTo>
                  <a:pt x="6019578" y="0"/>
                </a:lnTo>
                <a:lnTo>
                  <a:pt x="6019578" y="5778795"/>
                </a:lnTo>
                <a:lnTo>
                  <a:pt x="0" y="57787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742325C-D231-2F1A-361D-BBCE7EBF4CAE}"/>
              </a:ext>
            </a:extLst>
          </p:cNvPr>
          <p:cNvSpPr/>
          <p:nvPr/>
        </p:nvSpPr>
        <p:spPr>
          <a:xfrm rot="-6671782" flipH="1">
            <a:off x="-2144196" y="7914497"/>
            <a:ext cx="6019579" cy="5778795"/>
          </a:xfrm>
          <a:custGeom>
            <a:avLst/>
            <a:gdLst/>
            <a:ahLst/>
            <a:cxnLst/>
            <a:rect l="l" t="t" r="r" b="b"/>
            <a:pathLst>
              <a:path w="6019579" h="5778795">
                <a:moveTo>
                  <a:pt x="6019579" y="0"/>
                </a:moveTo>
                <a:lnTo>
                  <a:pt x="0" y="0"/>
                </a:lnTo>
                <a:lnTo>
                  <a:pt x="0" y="5778796"/>
                </a:lnTo>
                <a:lnTo>
                  <a:pt x="6019579" y="5778796"/>
                </a:lnTo>
                <a:lnTo>
                  <a:pt x="6019579" y="0"/>
                </a:lnTo>
                <a:close/>
              </a:path>
            </a:pathLst>
          </a:custGeom>
          <a:blipFill>
            <a:blip r:embed="rId3">
              <a:alphaModFix amt="2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5E2AF8B-6346-AB94-8348-FCB52710BEA3}"/>
              </a:ext>
            </a:extLst>
          </p:cNvPr>
          <p:cNvSpPr txBox="1"/>
          <p:nvPr/>
        </p:nvSpPr>
        <p:spPr>
          <a:xfrm>
            <a:off x="7355352" y="827134"/>
            <a:ext cx="3577296" cy="810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75"/>
              </a:lnSpc>
              <a:spcBef>
                <a:spcPct val="0"/>
              </a:spcBef>
            </a:pPr>
            <a:r>
              <a:rPr lang="zh-CN" altLang="en-US" sz="4770" dirty="0">
                <a:solidFill>
                  <a:srgbClr val="0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字由点字倔强黑" panose="00020600040101010101" charset="-122"/>
                <a:sym typeface="字由点字倔强黑" panose="00020600040101010101" charset="-122"/>
              </a:rPr>
              <a:t>需求分析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27F11846-494F-01B4-DBAA-F826B76C5C5B}"/>
              </a:ext>
            </a:extLst>
          </p:cNvPr>
          <p:cNvGrpSpPr/>
          <p:nvPr/>
        </p:nvGrpSpPr>
        <p:grpSpPr>
          <a:xfrm>
            <a:off x="10901206" y="1212926"/>
            <a:ext cx="121895" cy="121895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62F9BEB-05A4-911E-3741-C1350E50C69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334E13DD-EF61-419F-F76E-BBE4E37858D6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9061" tIns="9061" rIns="9061" bIns="9061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A2AEEA24-6DB6-6C83-8D30-624D926E43D6}"/>
              </a:ext>
            </a:extLst>
          </p:cNvPr>
          <p:cNvGrpSpPr/>
          <p:nvPr/>
        </p:nvGrpSpPr>
        <p:grpSpPr>
          <a:xfrm>
            <a:off x="10794724" y="1212926"/>
            <a:ext cx="121895" cy="121895"/>
            <a:chOff x="0" y="0"/>
            <a:chExt cx="812800" cy="8128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4BEC023-3A82-E62A-102D-152D1EC56C3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19BB467A-8D2D-A7A7-C958-5DB28C9A1BAA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9061" tIns="9061" rIns="9061" bIns="9061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FA87C42B-9FE2-6B6C-3D52-1F6D29C38E8A}"/>
              </a:ext>
            </a:extLst>
          </p:cNvPr>
          <p:cNvGrpSpPr/>
          <p:nvPr/>
        </p:nvGrpSpPr>
        <p:grpSpPr>
          <a:xfrm>
            <a:off x="7393234" y="1212926"/>
            <a:ext cx="121895" cy="121895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DFD9DACE-128B-3149-7700-36B4CED5E19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9F22CF01-9BC7-59C4-EE61-9DA0687A3E9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9061" tIns="9061" rIns="9061" bIns="9061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7A408439-9D5D-82CD-7774-980651BF4D1C}"/>
              </a:ext>
            </a:extLst>
          </p:cNvPr>
          <p:cNvGrpSpPr/>
          <p:nvPr/>
        </p:nvGrpSpPr>
        <p:grpSpPr>
          <a:xfrm>
            <a:off x="7284924" y="1212926"/>
            <a:ext cx="121895" cy="121895"/>
            <a:chOff x="0" y="0"/>
            <a:chExt cx="812800" cy="81280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111DF9D6-C61D-6D19-56AA-00D8C73B83C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E10A645E-B7DC-8EE5-5C0C-6D116C2311E6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9061" tIns="9061" rIns="9061" bIns="9061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9F0043AE-540A-8325-012B-3AC2C9AD5CF1}"/>
              </a:ext>
            </a:extLst>
          </p:cNvPr>
          <p:cNvSpPr/>
          <p:nvPr/>
        </p:nvSpPr>
        <p:spPr>
          <a:xfrm rot="-917253">
            <a:off x="16942110" y="8900475"/>
            <a:ext cx="756366" cy="1130931"/>
          </a:xfrm>
          <a:custGeom>
            <a:avLst/>
            <a:gdLst/>
            <a:ahLst/>
            <a:cxnLst/>
            <a:rect l="l" t="t" r="r" b="b"/>
            <a:pathLst>
              <a:path w="756366" h="1130931">
                <a:moveTo>
                  <a:pt x="0" y="0"/>
                </a:moveTo>
                <a:lnTo>
                  <a:pt x="756366" y="0"/>
                </a:lnTo>
                <a:lnTo>
                  <a:pt x="756366" y="1130930"/>
                </a:lnTo>
                <a:lnTo>
                  <a:pt x="0" y="11309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E004FDFE-6958-00F7-8EB0-B284DE6A6033}"/>
              </a:ext>
            </a:extLst>
          </p:cNvPr>
          <p:cNvSpPr/>
          <p:nvPr/>
        </p:nvSpPr>
        <p:spPr>
          <a:xfrm rot="1733466" flipH="1">
            <a:off x="487410" y="8867839"/>
            <a:ext cx="756366" cy="1130931"/>
          </a:xfrm>
          <a:custGeom>
            <a:avLst/>
            <a:gdLst/>
            <a:ahLst/>
            <a:cxnLst/>
            <a:rect l="l" t="t" r="r" b="b"/>
            <a:pathLst>
              <a:path w="756366" h="1130931">
                <a:moveTo>
                  <a:pt x="756367" y="0"/>
                </a:moveTo>
                <a:lnTo>
                  <a:pt x="0" y="0"/>
                </a:lnTo>
                <a:lnTo>
                  <a:pt x="0" y="1130930"/>
                </a:lnTo>
                <a:lnTo>
                  <a:pt x="756367" y="1130930"/>
                </a:lnTo>
                <a:lnTo>
                  <a:pt x="756367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BEB1F238-5A4A-9424-4B95-AE306B84A4C3}"/>
              </a:ext>
            </a:extLst>
          </p:cNvPr>
          <p:cNvSpPr/>
          <p:nvPr/>
        </p:nvSpPr>
        <p:spPr>
          <a:xfrm rot="-1434916">
            <a:off x="-3852077" y="-2905021"/>
            <a:ext cx="5011862" cy="4811388"/>
          </a:xfrm>
          <a:custGeom>
            <a:avLst/>
            <a:gdLst/>
            <a:ahLst/>
            <a:cxnLst/>
            <a:rect l="l" t="t" r="r" b="b"/>
            <a:pathLst>
              <a:path w="5011862" h="4811388">
                <a:moveTo>
                  <a:pt x="0" y="0"/>
                </a:moveTo>
                <a:lnTo>
                  <a:pt x="5011863" y="0"/>
                </a:lnTo>
                <a:lnTo>
                  <a:pt x="5011863" y="4811388"/>
                </a:lnTo>
                <a:lnTo>
                  <a:pt x="0" y="48113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1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0D342649-30DD-873D-039D-EB9C28EE6FC3}"/>
              </a:ext>
            </a:extLst>
          </p:cNvPr>
          <p:cNvSpPr/>
          <p:nvPr/>
        </p:nvSpPr>
        <p:spPr>
          <a:xfrm>
            <a:off x="734024" y="419385"/>
            <a:ext cx="846387" cy="986948"/>
          </a:xfrm>
          <a:custGeom>
            <a:avLst/>
            <a:gdLst/>
            <a:ahLst/>
            <a:cxnLst/>
            <a:rect l="l" t="t" r="r" b="b"/>
            <a:pathLst>
              <a:path w="846387" h="986948">
                <a:moveTo>
                  <a:pt x="0" y="0"/>
                </a:moveTo>
                <a:lnTo>
                  <a:pt x="846387" y="0"/>
                </a:lnTo>
                <a:lnTo>
                  <a:pt x="846387" y="986948"/>
                </a:lnTo>
                <a:lnTo>
                  <a:pt x="0" y="9869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3F20B740-6251-4772-9FF7-D0C309FF185C}"/>
              </a:ext>
            </a:extLst>
          </p:cNvPr>
          <p:cNvSpPr txBox="1"/>
          <p:nvPr/>
        </p:nvSpPr>
        <p:spPr>
          <a:xfrm>
            <a:off x="2316331" y="7290623"/>
            <a:ext cx="1848571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 b="1" u="none" strike="noStrike" spc="279">
                <a:solidFill>
                  <a:srgbClr val="FFFFFF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流程步骤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961D79AD-4674-E23E-512F-140EAA2B4F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543" y="2145763"/>
            <a:ext cx="5616940" cy="7457961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3BB9149A-C748-468B-CDB5-08DD9F645E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166" y="2160826"/>
            <a:ext cx="5207499" cy="6934200"/>
          </a:xfrm>
          <a:prstGeom prst="rect">
            <a:avLst/>
          </a:prstGeom>
        </p:spPr>
      </p:pic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BDE6DD89-1D9F-F462-71EF-3150B9F45AA0}"/>
              </a:ext>
            </a:extLst>
          </p:cNvPr>
          <p:cNvCxnSpPr/>
          <p:nvPr/>
        </p:nvCxnSpPr>
        <p:spPr>
          <a:xfrm>
            <a:off x="9452079" y="2023212"/>
            <a:ext cx="0" cy="79208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107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763455">
            <a:off x="-4470297" y="6910136"/>
            <a:ext cx="8694891" cy="3886542"/>
          </a:xfrm>
          <a:custGeom>
            <a:avLst/>
            <a:gdLst/>
            <a:ahLst/>
            <a:cxnLst/>
            <a:rect l="l" t="t" r="r" b="b"/>
            <a:pathLst>
              <a:path w="8694891" h="3886542">
                <a:moveTo>
                  <a:pt x="0" y="0"/>
                </a:moveTo>
                <a:lnTo>
                  <a:pt x="8694891" y="0"/>
                </a:lnTo>
                <a:lnTo>
                  <a:pt x="8694891" y="3886541"/>
                </a:lnTo>
                <a:lnTo>
                  <a:pt x="0" y="38865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20613">
            <a:off x="14038282" y="237011"/>
            <a:ext cx="5536235" cy="4062882"/>
          </a:xfrm>
          <a:custGeom>
            <a:avLst/>
            <a:gdLst/>
            <a:ahLst/>
            <a:cxnLst/>
            <a:rect l="l" t="t" r="r" b="b"/>
            <a:pathLst>
              <a:path w="5536235" h="4062882">
                <a:moveTo>
                  <a:pt x="0" y="0"/>
                </a:moveTo>
                <a:lnTo>
                  <a:pt x="5536235" y="0"/>
                </a:lnTo>
                <a:lnTo>
                  <a:pt x="5536235" y="4062882"/>
                </a:lnTo>
                <a:lnTo>
                  <a:pt x="0" y="40628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6859366">
            <a:off x="12773776" y="7390088"/>
            <a:ext cx="9805524" cy="9413303"/>
          </a:xfrm>
          <a:custGeom>
            <a:avLst/>
            <a:gdLst/>
            <a:ahLst/>
            <a:cxnLst/>
            <a:rect l="l" t="t" r="r" b="b"/>
            <a:pathLst>
              <a:path w="9805524" h="9413303">
                <a:moveTo>
                  <a:pt x="0" y="0"/>
                </a:moveTo>
                <a:lnTo>
                  <a:pt x="9805524" y="0"/>
                </a:lnTo>
                <a:lnTo>
                  <a:pt x="9805524" y="9413303"/>
                </a:lnTo>
                <a:lnTo>
                  <a:pt x="0" y="94133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6783776" y="1247554"/>
            <a:ext cx="4720449" cy="1309363"/>
            <a:chOff x="0" y="0"/>
            <a:chExt cx="6293932" cy="1745818"/>
          </a:xfrm>
        </p:grpSpPr>
        <p:grpSp>
          <p:nvGrpSpPr>
            <p:cNvPr id="6" name="Group 6"/>
            <p:cNvGrpSpPr/>
            <p:nvPr/>
          </p:nvGrpSpPr>
          <p:grpSpPr>
            <a:xfrm>
              <a:off x="1525065" y="0"/>
              <a:ext cx="1745818" cy="1745818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9850" tIns="39850" rIns="39850" bIns="39850" rtlCol="0" anchor="ctr"/>
              <a:lstStyle/>
              <a:p>
                <a:pPr marL="0" lvl="0" indent="0" algn="ctr">
                  <a:lnSpc>
                    <a:spcPts val="35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0" y="0"/>
              <a:ext cx="1745818" cy="1745818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9850" tIns="39850" rIns="39850" bIns="39850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4548114" y="0"/>
              <a:ext cx="1745818" cy="1745818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9850" tIns="39850" rIns="39850" bIns="39850" rtlCol="0" anchor="ctr"/>
              <a:lstStyle/>
              <a:p>
                <a:pPr marL="0" lvl="0" indent="0" algn="ctr">
                  <a:lnSpc>
                    <a:spcPts val="35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2996866" y="0"/>
              <a:ext cx="1745818" cy="1745818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9850" tIns="39850" rIns="39850" bIns="39850" rtlCol="0" anchor="ctr"/>
              <a:lstStyle/>
              <a:p>
                <a:pPr marL="0" lvl="0" indent="0" algn="ctr">
                  <a:lnSpc>
                    <a:spcPts val="350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6586811" y="6030755"/>
            <a:ext cx="5114377" cy="902419"/>
            <a:chOff x="0" y="0"/>
            <a:chExt cx="6819170" cy="1203225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6819170" cy="1203225"/>
              <a:chOff x="0" y="0"/>
              <a:chExt cx="841428" cy="148468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41428" cy="148468"/>
              </a:xfrm>
              <a:custGeom>
                <a:avLst/>
                <a:gdLst/>
                <a:ahLst/>
                <a:cxnLst/>
                <a:rect l="l" t="t" r="r" b="b"/>
                <a:pathLst>
                  <a:path w="841428" h="148468">
                    <a:moveTo>
                      <a:pt x="0" y="0"/>
                    </a:moveTo>
                    <a:lnTo>
                      <a:pt x="841428" y="0"/>
                    </a:lnTo>
                    <a:lnTo>
                      <a:pt x="841428" y="148468"/>
                    </a:lnTo>
                    <a:lnTo>
                      <a:pt x="0" y="148468"/>
                    </a:lnTo>
                    <a:close/>
                  </a:path>
                </a:pathLst>
              </a:custGeom>
              <a:solidFill>
                <a:srgbClr val="0DB5EC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841428" cy="186568"/>
              </a:xfrm>
              <a:prstGeom prst="rect">
                <a:avLst/>
              </a:prstGeom>
            </p:spPr>
            <p:txBody>
              <a:bodyPr lIns="81323" tIns="81323" rIns="81323" bIns="8132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0" y="163861"/>
              <a:ext cx="6819170" cy="9194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80"/>
                </a:lnSpc>
              </a:pPr>
              <a:r>
                <a:rPr lang="zh-CN" altLang="en-US" sz="4480" b="1">
                  <a:solidFill>
                    <a:srgbClr val="FFFFFF"/>
                  </a:solidFill>
                  <a:latin typeface="阿里巴巴普惠体 Medium" panose="00020600040101010101" charset="-122"/>
                  <a:ea typeface="阿里巴巴普惠体 Medium" panose="00020600040101010101" charset="-122"/>
                  <a:cs typeface="阿里巴巴普惠体 Medium" panose="00020600040101010101" charset="-122"/>
                  <a:sym typeface="阿里巴巴普惠体 Medium" panose="00020600040101010101" charset="-122"/>
                </a:rPr>
                <a:t>功能介绍</a:t>
              </a:r>
            </a:p>
          </p:txBody>
        </p:sp>
      </p:grpSp>
      <p:sp>
        <p:nvSpPr>
          <p:cNvPr id="23" name="Freeform 23"/>
          <p:cNvSpPr/>
          <p:nvPr/>
        </p:nvSpPr>
        <p:spPr>
          <a:xfrm rot="-4180944">
            <a:off x="15358029" y="7009756"/>
            <a:ext cx="1512733" cy="2261861"/>
          </a:xfrm>
          <a:custGeom>
            <a:avLst/>
            <a:gdLst/>
            <a:ahLst/>
            <a:cxnLst/>
            <a:rect l="l" t="t" r="r" b="b"/>
            <a:pathLst>
              <a:path w="1512733" h="2261861">
                <a:moveTo>
                  <a:pt x="0" y="0"/>
                </a:moveTo>
                <a:lnTo>
                  <a:pt x="1512733" y="0"/>
                </a:lnTo>
                <a:lnTo>
                  <a:pt x="1512733" y="2261862"/>
                </a:lnTo>
                <a:lnTo>
                  <a:pt x="0" y="22618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1434916">
            <a:off x="-4902762" y="-5539826"/>
            <a:ext cx="9805524" cy="9413303"/>
          </a:xfrm>
          <a:custGeom>
            <a:avLst/>
            <a:gdLst/>
            <a:ahLst/>
            <a:cxnLst/>
            <a:rect l="l" t="t" r="r" b="b"/>
            <a:pathLst>
              <a:path w="9805524" h="9413303">
                <a:moveTo>
                  <a:pt x="0" y="0"/>
                </a:moveTo>
                <a:lnTo>
                  <a:pt x="9805524" y="0"/>
                </a:lnTo>
                <a:lnTo>
                  <a:pt x="9805524" y="9413303"/>
                </a:lnTo>
                <a:lnTo>
                  <a:pt x="0" y="94133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1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2331518" y="508367"/>
            <a:ext cx="1639535" cy="1911815"/>
          </a:xfrm>
          <a:custGeom>
            <a:avLst/>
            <a:gdLst/>
            <a:ahLst/>
            <a:cxnLst/>
            <a:rect l="l" t="t" r="r" b="b"/>
            <a:pathLst>
              <a:path w="1639535" h="1911815">
                <a:moveTo>
                  <a:pt x="0" y="0"/>
                </a:moveTo>
                <a:lnTo>
                  <a:pt x="1639536" y="0"/>
                </a:lnTo>
                <a:lnTo>
                  <a:pt x="1639536" y="1911815"/>
                </a:lnTo>
                <a:lnTo>
                  <a:pt x="0" y="19118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6634749" y="1318935"/>
            <a:ext cx="5018502" cy="1052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75"/>
              </a:lnSpc>
              <a:spcBef>
                <a:spcPct val="0"/>
              </a:spcBef>
            </a:pPr>
            <a:r>
              <a:rPr lang="en-US" sz="6195" spc="2490">
                <a:solidFill>
                  <a:srgbClr val="0D72E2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第二部分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451648" y="2978555"/>
            <a:ext cx="3384703" cy="1516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25"/>
              </a:lnSpc>
              <a:spcBef>
                <a:spcPct val="0"/>
              </a:spcBef>
            </a:pPr>
            <a:r>
              <a:rPr lang="en-US" sz="9020" dirty="0">
                <a:solidFill>
                  <a:srgbClr val="1C1D1D"/>
                </a:solidFill>
                <a:latin typeface="Arial Black" panose="020B0A04020102020204" pitchFamily="34" charset="0"/>
                <a:ea typeface="字由点字倔强黑" panose="00020600040101010101" charset="-122"/>
                <a:sym typeface="字由点字倔强黑" panose="00020600040101010101" charset="-122"/>
              </a:rPr>
              <a:t>02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>
            <a:extLst>
              <a:ext uri="{FF2B5EF4-FFF2-40B4-BE49-F238E27FC236}">
                <a16:creationId xmlns:a16="http://schemas.microsoft.com/office/drawing/2014/main" id="{6D72C559-DDAA-E153-E716-50562E275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0" t="3859" r="6756" b="4138"/>
          <a:stretch/>
        </p:blipFill>
        <p:spPr>
          <a:xfrm>
            <a:off x="12508641" y="1028700"/>
            <a:ext cx="4410521" cy="7971018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762D71D9-E834-0FA8-77B7-481264A14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0" t="3859" r="6756" b="4138"/>
          <a:stretch/>
        </p:blipFill>
        <p:spPr>
          <a:xfrm>
            <a:off x="1548710" y="1028700"/>
            <a:ext cx="4410521" cy="7971018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 rot="1032071">
            <a:off x="16534430" y="157237"/>
            <a:ext cx="1876069" cy="1376792"/>
          </a:xfrm>
          <a:custGeom>
            <a:avLst/>
            <a:gdLst/>
            <a:ahLst/>
            <a:cxnLst/>
            <a:rect l="l" t="t" r="r" b="b"/>
            <a:pathLst>
              <a:path w="1876069" h="1376792">
                <a:moveTo>
                  <a:pt x="0" y="0"/>
                </a:moveTo>
                <a:lnTo>
                  <a:pt x="1876069" y="0"/>
                </a:lnTo>
                <a:lnTo>
                  <a:pt x="1876069" y="1376792"/>
                </a:lnTo>
                <a:lnTo>
                  <a:pt x="0" y="13767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859366">
            <a:off x="15079737" y="8991791"/>
            <a:ext cx="6019579" cy="5778795"/>
          </a:xfrm>
          <a:custGeom>
            <a:avLst/>
            <a:gdLst/>
            <a:ahLst/>
            <a:cxnLst/>
            <a:rect l="l" t="t" r="r" b="b"/>
            <a:pathLst>
              <a:path w="6019579" h="5778795">
                <a:moveTo>
                  <a:pt x="0" y="0"/>
                </a:moveTo>
                <a:lnTo>
                  <a:pt x="6019578" y="0"/>
                </a:lnTo>
                <a:lnTo>
                  <a:pt x="6019578" y="5778795"/>
                </a:lnTo>
                <a:lnTo>
                  <a:pt x="0" y="57787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6671782" flipH="1">
            <a:off x="-2144196" y="7914497"/>
            <a:ext cx="6019579" cy="5778795"/>
          </a:xfrm>
          <a:custGeom>
            <a:avLst/>
            <a:gdLst/>
            <a:ahLst/>
            <a:cxnLst/>
            <a:rect l="l" t="t" r="r" b="b"/>
            <a:pathLst>
              <a:path w="6019579" h="5778795">
                <a:moveTo>
                  <a:pt x="6019579" y="0"/>
                </a:moveTo>
                <a:lnTo>
                  <a:pt x="0" y="0"/>
                </a:lnTo>
                <a:lnTo>
                  <a:pt x="0" y="5778796"/>
                </a:lnTo>
                <a:lnTo>
                  <a:pt x="6019579" y="5778796"/>
                </a:lnTo>
                <a:lnTo>
                  <a:pt x="6019579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134620" y="827134"/>
            <a:ext cx="4018760" cy="810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75"/>
              </a:lnSpc>
              <a:spcBef>
                <a:spcPct val="0"/>
              </a:spcBef>
            </a:pPr>
            <a:r>
              <a:rPr lang="zh-CN" altLang="en-US" sz="4770" dirty="0">
                <a:solidFill>
                  <a:srgbClr val="0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字由点字倔强黑" panose="00020600040101010101" charset="-122"/>
                <a:sym typeface="字由点字倔强黑" panose="00020600040101010101" charset="-122"/>
              </a:rPr>
              <a:t>登录</a:t>
            </a:r>
            <a:r>
              <a:rPr lang="en-US" altLang="zh-CN" sz="4770" dirty="0">
                <a:solidFill>
                  <a:srgbClr val="0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字由点字倔强黑" panose="00020600040101010101" charset="-122"/>
                <a:sym typeface="字由点字倔强黑" panose="00020600040101010101" charset="-122"/>
              </a:rPr>
              <a:t>/</a:t>
            </a:r>
            <a:r>
              <a:rPr lang="zh-CN" altLang="en-US" sz="4770" dirty="0">
                <a:solidFill>
                  <a:srgbClr val="0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字由点字倔强黑" panose="00020600040101010101" charset="-122"/>
                <a:sym typeface="字由点字倔强黑" panose="00020600040101010101" charset="-122"/>
              </a:rPr>
              <a:t>注册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198914" y="1212926"/>
            <a:ext cx="121895" cy="12189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9061" tIns="9061" rIns="9061" bIns="9061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092433" y="1212926"/>
            <a:ext cx="121895" cy="12189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9061" tIns="9061" rIns="9061" bIns="9061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071532" y="1212926"/>
            <a:ext cx="121895" cy="12189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9061" tIns="9061" rIns="9061" bIns="9061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963222" y="1212926"/>
            <a:ext cx="121895" cy="12189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9061" tIns="9061" rIns="9061" bIns="9061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 rot="-917253">
            <a:off x="16942110" y="8900475"/>
            <a:ext cx="756366" cy="1130931"/>
          </a:xfrm>
          <a:custGeom>
            <a:avLst/>
            <a:gdLst/>
            <a:ahLst/>
            <a:cxnLst/>
            <a:rect l="l" t="t" r="r" b="b"/>
            <a:pathLst>
              <a:path w="756366" h="1130931">
                <a:moveTo>
                  <a:pt x="0" y="0"/>
                </a:moveTo>
                <a:lnTo>
                  <a:pt x="756366" y="0"/>
                </a:lnTo>
                <a:lnTo>
                  <a:pt x="756366" y="1130930"/>
                </a:lnTo>
                <a:lnTo>
                  <a:pt x="0" y="11309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1733466" flipH="1">
            <a:off x="487410" y="8867839"/>
            <a:ext cx="756366" cy="1130931"/>
          </a:xfrm>
          <a:custGeom>
            <a:avLst/>
            <a:gdLst/>
            <a:ahLst/>
            <a:cxnLst/>
            <a:rect l="l" t="t" r="r" b="b"/>
            <a:pathLst>
              <a:path w="756366" h="1130931">
                <a:moveTo>
                  <a:pt x="756367" y="0"/>
                </a:moveTo>
                <a:lnTo>
                  <a:pt x="0" y="0"/>
                </a:lnTo>
                <a:lnTo>
                  <a:pt x="0" y="1130930"/>
                </a:lnTo>
                <a:lnTo>
                  <a:pt x="756367" y="1130930"/>
                </a:lnTo>
                <a:lnTo>
                  <a:pt x="75636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1434916">
            <a:off x="-3852077" y="-2905021"/>
            <a:ext cx="5011862" cy="4811388"/>
          </a:xfrm>
          <a:custGeom>
            <a:avLst/>
            <a:gdLst/>
            <a:ahLst/>
            <a:cxnLst/>
            <a:rect l="l" t="t" r="r" b="b"/>
            <a:pathLst>
              <a:path w="5011862" h="4811388">
                <a:moveTo>
                  <a:pt x="0" y="0"/>
                </a:moveTo>
                <a:lnTo>
                  <a:pt x="5011863" y="0"/>
                </a:lnTo>
                <a:lnTo>
                  <a:pt x="5011863" y="4811388"/>
                </a:lnTo>
                <a:lnTo>
                  <a:pt x="0" y="48113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1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734024" y="419385"/>
            <a:ext cx="846387" cy="986948"/>
          </a:xfrm>
          <a:custGeom>
            <a:avLst/>
            <a:gdLst/>
            <a:ahLst/>
            <a:cxnLst/>
            <a:rect l="l" t="t" r="r" b="b"/>
            <a:pathLst>
              <a:path w="846387" h="986948">
                <a:moveTo>
                  <a:pt x="0" y="0"/>
                </a:moveTo>
                <a:lnTo>
                  <a:pt x="846387" y="0"/>
                </a:lnTo>
                <a:lnTo>
                  <a:pt x="846387" y="986948"/>
                </a:lnTo>
                <a:lnTo>
                  <a:pt x="0" y="9869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2316331" y="7290623"/>
            <a:ext cx="1848571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 b="1" u="none" strike="noStrike" spc="279">
                <a:solidFill>
                  <a:srgbClr val="FFFFFF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流程步骤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416147" y="2867137"/>
            <a:ext cx="4599678" cy="2278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rgbClr val="2B2A2A"/>
                </a:solidFill>
                <a:ea typeface="思源黑体 1" panose="020B0500000000000000" charset="-122"/>
              </a:rPr>
              <a:t>          </a:t>
            </a:r>
            <a:r>
              <a:rPr lang="zh-CN" altLang="en-US" sz="2000" dirty="0">
                <a:solidFill>
                  <a:srgbClr val="2B2A2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注册功能为新用户提供了简单便捷的账户创建流程。用户只需填写用户名和密码并且确认密码即可完成注册。完成注册后，用户即可开始发布笔记、评论互动，并与其他用户建立联系，探索丰富的生活内容。</a:t>
            </a:r>
            <a:endParaRPr lang="en-US" sz="2000" dirty="0">
              <a:solidFill>
                <a:srgbClr val="2B2A2A"/>
              </a:solidFill>
              <a:latin typeface="黑体" panose="02010609060101010101" pitchFamily="49" charset="-122"/>
              <a:ea typeface="黑体" panose="02010609060101010101" pitchFamily="49" charset="-122"/>
              <a:sym typeface="思源黑体 1" panose="020B0500000000000000" charset="-122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512674" y="6586444"/>
            <a:ext cx="4503151" cy="188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2B2A2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登录功能允许用户访问其个人账户。用户只需输入注册时使用的用户名和密码，即可快速进入应用。登录后，用户可以查看和管理自己的笔记、评论和消息，享受个性化的内容推荐。</a:t>
            </a:r>
            <a:endParaRPr lang="en-US" sz="2000" dirty="0">
              <a:solidFill>
                <a:srgbClr val="2B2A2A"/>
              </a:solidFill>
              <a:latin typeface="黑体" panose="02010609060101010101" pitchFamily="49" charset="-122"/>
              <a:ea typeface="黑体" panose="02010609060101010101" pitchFamily="49" charset="-122"/>
              <a:sym typeface="思源黑体 1" panose="020B0500000000000000" charset="-122"/>
            </a:endParaRPr>
          </a:p>
        </p:txBody>
      </p:sp>
      <p:grpSp>
        <p:nvGrpSpPr>
          <p:cNvPr id="29" name="Group 29"/>
          <p:cNvGrpSpPr/>
          <p:nvPr/>
        </p:nvGrpSpPr>
        <p:grpSpPr>
          <a:xfrm>
            <a:off x="7512674" y="2091402"/>
            <a:ext cx="3034275" cy="499689"/>
            <a:chOff x="0" y="0"/>
            <a:chExt cx="4045700" cy="666253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0DB5EC"/>
              </a:solidFill>
              <a:ln w="9525" cap="rnd">
                <a:solidFill>
                  <a:srgbClr val="502B28"/>
                </a:solidFill>
                <a:prstDash val="solid"/>
                <a:round/>
              </a:ln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292086" y="-16160"/>
              <a:ext cx="346152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zh-CN" altLang="en-US" sz="2800" b="1" spc="279" dirty="0">
                  <a:solidFill>
                    <a:srgbClr val="FFFFFF"/>
                  </a:solidFill>
                  <a:latin typeface="思源黑体 1 Bold" panose="020B0800000000000000" charset="-122"/>
                  <a:ea typeface="思源黑体 1 Bold" panose="020B0800000000000000" charset="-122"/>
                  <a:cs typeface="思源黑体 1 Bold" panose="020B0800000000000000" charset="-122"/>
                  <a:sym typeface="思源黑体 1 Bold" panose="020B0800000000000000" charset="-122"/>
                </a:rPr>
                <a:t>注册功能</a:t>
              </a:r>
              <a:endParaRPr lang="en-US" sz="2800" b="1" spc="279" dirty="0">
                <a:solidFill>
                  <a:srgbClr val="FFFFFF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endParaRP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7512674" y="5858634"/>
            <a:ext cx="3034275" cy="499689"/>
            <a:chOff x="0" y="0"/>
            <a:chExt cx="4045700" cy="666253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0DB5EC"/>
              </a:solidFill>
              <a:ln w="9525" cap="rnd">
                <a:solidFill>
                  <a:srgbClr val="502B28"/>
                </a:solidFill>
                <a:prstDash val="solid"/>
                <a:round/>
              </a:ln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3" name="TextBox 43"/>
            <p:cNvSpPr txBox="1"/>
            <p:nvPr/>
          </p:nvSpPr>
          <p:spPr>
            <a:xfrm>
              <a:off x="292086" y="-16160"/>
              <a:ext cx="346152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zh-CN" altLang="en-US" sz="2800" b="1" spc="279" dirty="0">
                  <a:solidFill>
                    <a:srgbClr val="FFFFFF"/>
                  </a:solidFill>
                  <a:latin typeface="思源黑体 1 Bold" panose="020B0800000000000000" charset="-122"/>
                  <a:ea typeface="思源黑体 1 Bold" panose="020B0800000000000000" charset="-122"/>
                  <a:cs typeface="思源黑体 1 Bold" panose="020B0800000000000000" charset="-122"/>
                  <a:sym typeface="思源黑体 1 Bold" panose="020B0800000000000000" charset="-122"/>
                </a:rPr>
                <a:t>登录功能</a:t>
              </a:r>
              <a:endParaRPr lang="en-US" sz="2800" b="1" spc="279" dirty="0">
                <a:solidFill>
                  <a:srgbClr val="FFFFFF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endParaRPr>
            </a:p>
          </p:txBody>
        </p:sp>
      </p:grpSp>
      <p:pic>
        <p:nvPicPr>
          <p:cNvPr id="52" name="图片 51">
            <a:extLst>
              <a:ext uri="{FF2B5EF4-FFF2-40B4-BE49-F238E27FC236}">
                <a16:creationId xmlns:a16="http://schemas.microsoft.com/office/drawing/2014/main" id="{6F52ADD8-E9C1-2AC8-FA39-877EA3EFCE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" t="1367" r="1857" b="2067"/>
          <a:stretch/>
        </p:blipFill>
        <p:spPr>
          <a:xfrm>
            <a:off x="1817005" y="1780643"/>
            <a:ext cx="3904386" cy="6715657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DA4D4089-675E-3215-2194-102E9636EF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3"/>
          <a:stretch/>
        </p:blipFill>
        <p:spPr>
          <a:xfrm>
            <a:off x="12766216" y="1588734"/>
            <a:ext cx="3906000" cy="68509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>
            <a:extLst>
              <a:ext uri="{FF2B5EF4-FFF2-40B4-BE49-F238E27FC236}">
                <a16:creationId xmlns:a16="http://schemas.microsoft.com/office/drawing/2014/main" id="{940FF779-588C-0346-D588-F027DD3BCF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3234" y="5989710"/>
            <a:ext cx="2031486" cy="3606092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 rot="1032071">
            <a:off x="16534430" y="157237"/>
            <a:ext cx="1876069" cy="1376792"/>
          </a:xfrm>
          <a:custGeom>
            <a:avLst/>
            <a:gdLst/>
            <a:ahLst/>
            <a:cxnLst/>
            <a:rect l="l" t="t" r="r" b="b"/>
            <a:pathLst>
              <a:path w="1876069" h="1376792">
                <a:moveTo>
                  <a:pt x="0" y="0"/>
                </a:moveTo>
                <a:lnTo>
                  <a:pt x="1876069" y="0"/>
                </a:lnTo>
                <a:lnTo>
                  <a:pt x="1876069" y="1376792"/>
                </a:lnTo>
                <a:lnTo>
                  <a:pt x="0" y="13767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859366">
            <a:off x="15079737" y="8991791"/>
            <a:ext cx="6019579" cy="5778795"/>
          </a:xfrm>
          <a:custGeom>
            <a:avLst/>
            <a:gdLst/>
            <a:ahLst/>
            <a:cxnLst/>
            <a:rect l="l" t="t" r="r" b="b"/>
            <a:pathLst>
              <a:path w="6019579" h="5778795">
                <a:moveTo>
                  <a:pt x="0" y="0"/>
                </a:moveTo>
                <a:lnTo>
                  <a:pt x="6019578" y="0"/>
                </a:lnTo>
                <a:lnTo>
                  <a:pt x="6019578" y="5778795"/>
                </a:lnTo>
                <a:lnTo>
                  <a:pt x="0" y="57787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6671782" flipH="1">
            <a:off x="-2144196" y="7914497"/>
            <a:ext cx="6019579" cy="5778795"/>
          </a:xfrm>
          <a:custGeom>
            <a:avLst/>
            <a:gdLst/>
            <a:ahLst/>
            <a:cxnLst/>
            <a:rect l="l" t="t" r="r" b="b"/>
            <a:pathLst>
              <a:path w="6019579" h="5778795">
                <a:moveTo>
                  <a:pt x="6019579" y="0"/>
                </a:moveTo>
                <a:lnTo>
                  <a:pt x="0" y="0"/>
                </a:lnTo>
                <a:lnTo>
                  <a:pt x="0" y="5778796"/>
                </a:lnTo>
                <a:lnTo>
                  <a:pt x="6019579" y="5778796"/>
                </a:lnTo>
                <a:lnTo>
                  <a:pt x="6019579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134620" y="827134"/>
            <a:ext cx="4018760" cy="810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75"/>
              </a:lnSpc>
              <a:spcBef>
                <a:spcPct val="0"/>
              </a:spcBef>
            </a:pPr>
            <a:r>
              <a:rPr lang="zh-CN" altLang="en-US" sz="4770" dirty="0">
                <a:solidFill>
                  <a:srgbClr val="0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sym typeface="字由点字倔强黑" panose="00020600040101010101" charset="-122"/>
              </a:rPr>
              <a:t>底部导航区</a:t>
            </a:r>
            <a:endParaRPr lang="en-US" sz="4770" dirty="0">
              <a:solidFill>
                <a:srgbClr val="000000"/>
              </a:solidFill>
              <a:latin typeface="华文琥珀" panose="02010800040101010101" pitchFamily="2" charset="-122"/>
              <a:ea typeface="华文琥珀" panose="02010800040101010101" pitchFamily="2" charset="-122"/>
              <a:sym typeface="字由点字倔强黑" panose="00020600040101010101" charset="-122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1198914" y="1212926"/>
            <a:ext cx="121895" cy="12189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9061" tIns="9061" rIns="9061" bIns="9061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092433" y="1212926"/>
            <a:ext cx="121895" cy="12189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9061" tIns="9061" rIns="9061" bIns="9061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071532" y="1212926"/>
            <a:ext cx="121895" cy="12189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9061" tIns="9061" rIns="9061" bIns="9061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963222" y="1212926"/>
            <a:ext cx="121895" cy="12189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9061" tIns="9061" rIns="9061" bIns="9061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 rot="-917253">
            <a:off x="16942110" y="8900475"/>
            <a:ext cx="756366" cy="1130931"/>
          </a:xfrm>
          <a:custGeom>
            <a:avLst/>
            <a:gdLst/>
            <a:ahLst/>
            <a:cxnLst/>
            <a:rect l="l" t="t" r="r" b="b"/>
            <a:pathLst>
              <a:path w="756366" h="1130931">
                <a:moveTo>
                  <a:pt x="0" y="0"/>
                </a:moveTo>
                <a:lnTo>
                  <a:pt x="756366" y="0"/>
                </a:lnTo>
                <a:lnTo>
                  <a:pt x="756366" y="1130930"/>
                </a:lnTo>
                <a:lnTo>
                  <a:pt x="0" y="11309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1733466" flipH="1">
            <a:off x="487410" y="8867839"/>
            <a:ext cx="756366" cy="1130931"/>
          </a:xfrm>
          <a:custGeom>
            <a:avLst/>
            <a:gdLst/>
            <a:ahLst/>
            <a:cxnLst/>
            <a:rect l="l" t="t" r="r" b="b"/>
            <a:pathLst>
              <a:path w="756366" h="1130931">
                <a:moveTo>
                  <a:pt x="756367" y="0"/>
                </a:moveTo>
                <a:lnTo>
                  <a:pt x="0" y="0"/>
                </a:lnTo>
                <a:lnTo>
                  <a:pt x="0" y="1130930"/>
                </a:lnTo>
                <a:lnTo>
                  <a:pt x="756367" y="1130930"/>
                </a:lnTo>
                <a:lnTo>
                  <a:pt x="75636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1434916">
            <a:off x="-3852077" y="-2905021"/>
            <a:ext cx="5011862" cy="4811388"/>
          </a:xfrm>
          <a:custGeom>
            <a:avLst/>
            <a:gdLst/>
            <a:ahLst/>
            <a:cxnLst/>
            <a:rect l="l" t="t" r="r" b="b"/>
            <a:pathLst>
              <a:path w="5011862" h="4811388">
                <a:moveTo>
                  <a:pt x="0" y="0"/>
                </a:moveTo>
                <a:lnTo>
                  <a:pt x="5011863" y="0"/>
                </a:lnTo>
                <a:lnTo>
                  <a:pt x="5011863" y="4811388"/>
                </a:lnTo>
                <a:lnTo>
                  <a:pt x="0" y="48113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1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734024" y="419385"/>
            <a:ext cx="846387" cy="986948"/>
          </a:xfrm>
          <a:custGeom>
            <a:avLst/>
            <a:gdLst/>
            <a:ahLst/>
            <a:cxnLst/>
            <a:rect l="l" t="t" r="r" b="b"/>
            <a:pathLst>
              <a:path w="846387" h="986948">
                <a:moveTo>
                  <a:pt x="0" y="0"/>
                </a:moveTo>
                <a:lnTo>
                  <a:pt x="846387" y="0"/>
                </a:lnTo>
                <a:lnTo>
                  <a:pt x="846387" y="986948"/>
                </a:lnTo>
                <a:lnTo>
                  <a:pt x="0" y="9869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2316331" y="7290623"/>
            <a:ext cx="1848571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 b="1" u="none" strike="noStrike" spc="279">
                <a:solidFill>
                  <a:srgbClr val="FFFFFF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流程步骤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8697751" y="2028813"/>
            <a:ext cx="1152418" cy="1152418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B5EC">
                <a:alpha val="29804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3656" tIns="53656" rIns="53656" bIns="5365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780070" y="2111131"/>
            <a:ext cx="987782" cy="987782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B5EC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3656" tIns="53656" rIns="53656" bIns="5365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8900734" y="2191817"/>
            <a:ext cx="746453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00"/>
              </a:lnSpc>
              <a:spcBef>
                <a:spcPct val="0"/>
              </a:spcBef>
            </a:pPr>
            <a:r>
              <a:rPr lang="en-US" sz="4000" u="none" strike="noStrike" dirty="0">
                <a:solidFill>
                  <a:srgbClr val="FFFFFF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01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3360617" y="1810370"/>
            <a:ext cx="1152418" cy="1152418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B5EC">
                <a:alpha val="2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3656" tIns="53656" rIns="53656" bIns="53656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3442936" y="1892688"/>
            <a:ext cx="987782" cy="987782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0DB5EC"/>
            </a:solidFill>
            <a:ln cap="sq">
              <a:noFill/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3656" tIns="53656" rIns="53656" bIns="53656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3563600" y="1973374"/>
            <a:ext cx="746453" cy="6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00"/>
              </a:lnSpc>
              <a:spcBef>
                <a:spcPct val="0"/>
              </a:spcBef>
            </a:pPr>
            <a:r>
              <a:rPr lang="en-US" sz="4000" u="none" strike="noStrike">
                <a:solidFill>
                  <a:srgbClr val="FFFFFF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02</a:t>
            </a:r>
          </a:p>
        </p:txBody>
      </p:sp>
      <p:sp>
        <p:nvSpPr>
          <p:cNvPr id="37" name="AutoShape 37"/>
          <p:cNvSpPr/>
          <p:nvPr/>
        </p:nvSpPr>
        <p:spPr>
          <a:xfrm>
            <a:off x="9361151" y="5195058"/>
            <a:ext cx="7639293" cy="0"/>
          </a:xfrm>
          <a:prstGeom prst="line">
            <a:avLst/>
          </a:prstGeom>
          <a:ln w="19050" cap="flat">
            <a:solidFill>
              <a:srgbClr val="2B2A2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8" name="Group 38"/>
          <p:cNvGrpSpPr/>
          <p:nvPr/>
        </p:nvGrpSpPr>
        <p:grpSpPr>
          <a:xfrm>
            <a:off x="1457339" y="2783985"/>
            <a:ext cx="7128945" cy="5912216"/>
            <a:chOff x="0" y="0"/>
            <a:chExt cx="1777658" cy="1474257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777658" cy="1474257"/>
            </a:xfrm>
            <a:custGeom>
              <a:avLst/>
              <a:gdLst/>
              <a:ahLst/>
              <a:cxnLst/>
              <a:rect l="l" t="t" r="r" b="b"/>
              <a:pathLst>
                <a:path w="1777658" h="1474257">
                  <a:moveTo>
                    <a:pt x="21720" y="0"/>
                  </a:moveTo>
                  <a:lnTo>
                    <a:pt x="1755938" y="0"/>
                  </a:lnTo>
                  <a:cubicBezTo>
                    <a:pt x="1761699" y="0"/>
                    <a:pt x="1767223" y="2288"/>
                    <a:pt x="1771296" y="6362"/>
                  </a:cubicBezTo>
                  <a:cubicBezTo>
                    <a:pt x="1775370" y="10435"/>
                    <a:pt x="1777658" y="15959"/>
                    <a:pt x="1777658" y="21720"/>
                  </a:cubicBezTo>
                  <a:lnTo>
                    <a:pt x="1777658" y="1452537"/>
                  </a:lnTo>
                  <a:cubicBezTo>
                    <a:pt x="1777658" y="1458298"/>
                    <a:pt x="1775370" y="1463822"/>
                    <a:pt x="1771296" y="1467896"/>
                  </a:cubicBezTo>
                  <a:cubicBezTo>
                    <a:pt x="1767223" y="1471969"/>
                    <a:pt x="1761699" y="1474257"/>
                    <a:pt x="1755938" y="1474257"/>
                  </a:cubicBezTo>
                  <a:lnTo>
                    <a:pt x="21720" y="1474257"/>
                  </a:lnTo>
                  <a:cubicBezTo>
                    <a:pt x="15959" y="1474257"/>
                    <a:pt x="10435" y="1471969"/>
                    <a:pt x="6362" y="1467896"/>
                  </a:cubicBezTo>
                  <a:cubicBezTo>
                    <a:pt x="2288" y="1463822"/>
                    <a:pt x="0" y="1458298"/>
                    <a:pt x="0" y="1452537"/>
                  </a:cubicBezTo>
                  <a:lnTo>
                    <a:pt x="0" y="21720"/>
                  </a:lnTo>
                  <a:cubicBezTo>
                    <a:pt x="0" y="15959"/>
                    <a:pt x="2288" y="10435"/>
                    <a:pt x="6362" y="6362"/>
                  </a:cubicBezTo>
                  <a:cubicBezTo>
                    <a:pt x="10435" y="2288"/>
                    <a:pt x="15959" y="0"/>
                    <a:pt x="21720" y="0"/>
                  </a:cubicBezTo>
                  <a:close/>
                </a:path>
              </a:pathLst>
            </a:custGeom>
            <a:solidFill>
              <a:srgbClr val="0DB5EC">
                <a:alpha val="11765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0" y="-47625"/>
              <a:ext cx="1777658" cy="15218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1932207" y="4239781"/>
            <a:ext cx="6254913" cy="1131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zh-CN" altLang="en-US" sz="2400" u="none" strike="noStrike" dirty="0">
                <a:solidFill>
                  <a:srgbClr val="2B2A2A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底部导航区是重要的组成部分，分为首页、发布、消息、我的几个板块。有助于用户快速找到自己想找到定位</a:t>
            </a:r>
            <a:r>
              <a:rPr lang="zh-CN" altLang="en-US" sz="2000" u="none" strike="noStrike" dirty="0">
                <a:solidFill>
                  <a:srgbClr val="2B2A2A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。</a:t>
            </a:r>
            <a:endParaRPr lang="en-US" sz="2000" u="none" strike="noStrike" dirty="0">
              <a:solidFill>
                <a:srgbClr val="2B2A2A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grpSp>
        <p:nvGrpSpPr>
          <p:cNvPr id="46" name="Group 46"/>
          <p:cNvGrpSpPr/>
          <p:nvPr/>
        </p:nvGrpSpPr>
        <p:grpSpPr>
          <a:xfrm>
            <a:off x="1932207" y="3416977"/>
            <a:ext cx="3034275" cy="511809"/>
            <a:chOff x="0" y="-16160"/>
            <a:chExt cx="4045700" cy="682413"/>
          </a:xfrm>
        </p:grpSpPr>
        <p:grpSp>
          <p:nvGrpSpPr>
            <p:cNvPr id="47" name="Group 47"/>
            <p:cNvGrpSpPr/>
            <p:nvPr/>
          </p:nvGrpSpPr>
          <p:grpSpPr>
            <a:xfrm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0DB5EC"/>
              </a:solidFill>
              <a:ln w="9525" cap="rnd">
                <a:solidFill>
                  <a:srgbClr val="502B28"/>
                </a:solidFill>
                <a:prstDash val="solid"/>
                <a:round/>
              </a:ln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0" name="TextBox 50"/>
            <p:cNvSpPr txBox="1"/>
            <p:nvPr/>
          </p:nvSpPr>
          <p:spPr>
            <a:xfrm>
              <a:off x="292087" y="-16160"/>
              <a:ext cx="3461527" cy="614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zh-CN" altLang="en-US" sz="2800" b="1" spc="279" dirty="0">
                  <a:solidFill>
                    <a:srgbClr val="FFFFFF"/>
                  </a:solidFill>
                  <a:latin typeface="思源黑体 1 Bold" panose="020B0800000000000000" charset="-122"/>
                  <a:ea typeface="思源黑体 1 Bold" panose="020B0800000000000000" charset="-122"/>
                  <a:cs typeface="思源黑体 1 Bold" panose="020B0800000000000000" charset="-122"/>
                  <a:sym typeface="思源黑体 1 Bold" panose="020B0800000000000000" charset="-122"/>
                </a:rPr>
                <a:t>底部导航区</a:t>
              </a:r>
              <a:endParaRPr lang="en-US" sz="2800" b="1" spc="279" dirty="0">
                <a:solidFill>
                  <a:srgbClr val="FFFFFF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endParaRP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0242526" y="1886890"/>
            <a:ext cx="3034275" cy="499689"/>
            <a:chOff x="0" y="0"/>
            <a:chExt cx="4045700" cy="666253"/>
          </a:xfrm>
        </p:grpSpPr>
        <p:grpSp>
          <p:nvGrpSpPr>
            <p:cNvPr id="52" name="Group 52"/>
            <p:cNvGrpSpPr/>
            <p:nvPr/>
          </p:nvGrpSpPr>
          <p:grpSpPr>
            <a:xfrm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0DB5EC"/>
              </a:solidFill>
              <a:ln w="9525" cap="rnd">
                <a:solidFill>
                  <a:srgbClr val="502B28"/>
                </a:solidFill>
                <a:prstDash val="solid"/>
                <a:round/>
              </a:ln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5" name="TextBox 55"/>
            <p:cNvSpPr txBox="1"/>
            <p:nvPr/>
          </p:nvSpPr>
          <p:spPr>
            <a:xfrm>
              <a:off x="292086" y="-16160"/>
              <a:ext cx="346152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zh-CN" altLang="en-US" sz="2800" b="1" spc="279" dirty="0">
                  <a:solidFill>
                    <a:srgbClr val="FFFFFF"/>
                  </a:solidFill>
                  <a:latin typeface="思源黑体 1 Bold" panose="020B0800000000000000" charset="-122"/>
                  <a:ea typeface="思源黑体 1 Bold" panose="020B0800000000000000" charset="-122"/>
                  <a:cs typeface="思源黑体 1 Bold" panose="020B0800000000000000" charset="-122"/>
                  <a:sym typeface="思源黑体 1 Bold" panose="020B0800000000000000" charset="-122"/>
                </a:rPr>
                <a:t>首页</a:t>
              </a:r>
              <a:endParaRPr lang="en-US" sz="2800" b="1" spc="279" dirty="0">
                <a:solidFill>
                  <a:srgbClr val="FFFFFF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endParaRP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4905392" y="1790248"/>
            <a:ext cx="3034275" cy="499689"/>
            <a:chOff x="0" y="0"/>
            <a:chExt cx="4045700" cy="666253"/>
          </a:xfrm>
        </p:grpSpPr>
        <p:grpSp>
          <p:nvGrpSpPr>
            <p:cNvPr id="57" name="Group 57"/>
            <p:cNvGrpSpPr/>
            <p:nvPr/>
          </p:nvGrpSpPr>
          <p:grpSpPr>
            <a:xfrm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0DB5EC"/>
              </a:solidFill>
              <a:ln w="9525" cap="rnd">
                <a:solidFill>
                  <a:srgbClr val="502B28"/>
                </a:solidFill>
                <a:prstDash val="solid"/>
                <a:round/>
              </a:ln>
            </p:spPr>
          </p:sp>
          <p:sp>
            <p:nvSpPr>
              <p:cNvPr id="59" name="TextBox 59"/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0" name="TextBox 60"/>
            <p:cNvSpPr txBox="1"/>
            <p:nvPr/>
          </p:nvSpPr>
          <p:spPr>
            <a:xfrm>
              <a:off x="292086" y="-16160"/>
              <a:ext cx="346152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zh-CN" altLang="en-US" sz="2800" b="1" spc="279" dirty="0">
                  <a:solidFill>
                    <a:srgbClr val="FFFFFF"/>
                  </a:solidFill>
                  <a:latin typeface="思源黑体 1 Bold" panose="020B0800000000000000" charset="-122"/>
                  <a:ea typeface="思源黑体 1 Bold" panose="020B0800000000000000" charset="-122"/>
                  <a:cs typeface="思源黑体 1 Bold" panose="020B0800000000000000" charset="-122"/>
                  <a:sym typeface="思源黑体 1 Bold" panose="020B0800000000000000" charset="-122"/>
                </a:rPr>
                <a:t>发布</a:t>
              </a:r>
              <a:endParaRPr lang="en-US" sz="2800" b="1" spc="279" dirty="0">
                <a:solidFill>
                  <a:srgbClr val="FFFFFF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endParaRPr>
            </a:p>
          </p:txBody>
        </p:sp>
      </p:grpSp>
      <p:pic>
        <p:nvPicPr>
          <p:cNvPr id="62" name="图片 61">
            <a:extLst>
              <a:ext uri="{FF2B5EF4-FFF2-40B4-BE49-F238E27FC236}">
                <a16:creationId xmlns:a16="http://schemas.microsoft.com/office/drawing/2014/main" id="{21520765-6D0D-D18F-A83B-09DC2F6E35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16"/>
          <a:stretch/>
        </p:blipFill>
        <p:spPr>
          <a:xfrm>
            <a:off x="1469036" y="6019384"/>
            <a:ext cx="7117247" cy="1206712"/>
          </a:xfrm>
          <a:prstGeom prst="rect">
            <a:avLst/>
          </a:prstGeom>
        </p:spPr>
      </p:pic>
      <p:grpSp>
        <p:nvGrpSpPr>
          <p:cNvPr id="63" name="Group 23">
            <a:extLst>
              <a:ext uri="{FF2B5EF4-FFF2-40B4-BE49-F238E27FC236}">
                <a16:creationId xmlns:a16="http://schemas.microsoft.com/office/drawing/2014/main" id="{1F3EA9A2-1BC0-98C2-3262-55276DB8C06E}"/>
              </a:ext>
            </a:extLst>
          </p:cNvPr>
          <p:cNvGrpSpPr/>
          <p:nvPr/>
        </p:nvGrpSpPr>
        <p:grpSpPr>
          <a:xfrm>
            <a:off x="8697751" y="5631944"/>
            <a:ext cx="1152418" cy="1152418"/>
            <a:chOff x="0" y="0"/>
            <a:chExt cx="812800" cy="812800"/>
          </a:xfrm>
        </p:grpSpPr>
        <p:sp>
          <p:nvSpPr>
            <p:cNvPr id="64" name="Freeform 24">
              <a:extLst>
                <a:ext uri="{FF2B5EF4-FFF2-40B4-BE49-F238E27FC236}">
                  <a16:creationId xmlns:a16="http://schemas.microsoft.com/office/drawing/2014/main" id="{6478DCCB-85B1-D604-FF7E-67650782E2C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B5EC">
                <a:alpha val="29804"/>
              </a:srgbClr>
            </a:solidFill>
          </p:spPr>
        </p:sp>
        <p:sp>
          <p:nvSpPr>
            <p:cNvPr id="65" name="TextBox 25">
              <a:extLst>
                <a:ext uri="{FF2B5EF4-FFF2-40B4-BE49-F238E27FC236}">
                  <a16:creationId xmlns:a16="http://schemas.microsoft.com/office/drawing/2014/main" id="{B0EB4264-F126-4EEE-011F-4AA286957AFC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3656" tIns="53656" rIns="53656" bIns="5365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66" name="Group 26">
            <a:extLst>
              <a:ext uri="{FF2B5EF4-FFF2-40B4-BE49-F238E27FC236}">
                <a16:creationId xmlns:a16="http://schemas.microsoft.com/office/drawing/2014/main" id="{3907C2C5-9C23-D795-5981-C9E6DCEDB8E2}"/>
              </a:ext>
            </a:extLst>
          </p:cNvPr>
          <p:cNvGrpSpPr/>
          <p:nvPr/>
        </p:nvGrpSpPr>
        <p:grpSpPr>
          <a:xfrm>
            <a:off x="8780070" y="5714262"/>
            <a:ext cx="987782" cy="987782"/>
            <a:chOff x="0" y="0"/>
            <a:chExt cx="812800" cy="812800"/>
          </a:xfrm>
        </p:grpSpPr>
        <p:sp>
          <p:nvSpPr>
            <p:cNvPr id="67" name="Freeform 27">
              <a:extLst>
                <a:ext uri="{FF2B5EF4-FFF2-40B4-BE49-F238E27FC236}">
                  <a16:creationId xmlns:a16="http://schemas.microsoft.com/office/drawing/2014/main" id="{7F3A54A2-8E84-E5F2-DADB-A6BF23B9572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B5EC"/>
            </a:solidFill>
          </p:spPr>
        </p:sp>
        <p:sp>
          <p:nvSpPr>
            <p:cNvPr id="68" name="TextBox 28">
              <a:extLst>
                <a:ext uri="{FF2B5EF4-FFF2-40B4-BE49-F238E27FC236}">
                  <a16:creationId xmlns:a16="http://schemas.microsoft.com/office/drawing/2014/main" id="{53932002-0761-F437-6307-CEEA3EAECC95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3656" tIns="53656" rIns="53656" bIns="5365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69" name="TextBox 29">
            <a:extLst>
              <a:ext uri="{FF2B5EF4-FFF2-40B4-BE49-F238E27FC236}">
                <a16:creationId xmlns:a16="http://schemas.microsoft.com/office/drawing/2014/main" id="{5E709C3B-4040-57A3-FD7F-05F7F66A568F}"/>
              </a:ext>
            </a:extLst>
          </p:cNvPr>
          <p:cNvSpPr txBox="1"/>
          <p:nvPr/>
        </p:nvSpPr>
        <p:spPr>
          <a:xfrm>
            <a:off x="8900734" y="5794948"/>
            <a:ext cx="746453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00"/>
              </a:lnSpc>
              <a:spcBef>
                <a:spcPct val="0"/>
              </a:spcBef>
            </a:pPr>
            <a:r>
              <a:rPr lang="en-US" sz="4000" u="none" strike="noStrike" dirty="0">
                <a:solidFill>
                  <a:srgbClr val="FFFFFF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03</a:t>
            </a:r>
          </a:p>
        </p:txBody>
      </p:sp>
      <p:grpSp>
        <p:nvGrpSpPr>
          <p:cNvPr id="70" name="Group 30">
            <a:extLst>
              <a:ext uri="{FF2B5EF4-FFF2-40B4-BE49-F238E27FC236}">
                <a16:creationId xmlns:a16="http://schemas.microsoft.com/office/drawing/2014/main" id="{114F2535-66C6-1299-507D-53F6374FEE93}"/>
              </a:ext>
            </a:extLst>
          </p:cNvPr>
          <p:cNvGrpSpPr/>
          <p:nvPr/>
        </p:nvGrpSpPr>
        <p:grpSpPr>
          <a:xfrm>
            <a:off x="13360617" y="5413501"/>
            <a:ext cx="1152418" cy="1152418"/>
            <a:chOff x="0" y="0"/>
            <a:chExt cx="812800" cy="812800"/>
          </a:xfrm>
        </p:grpSpPr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3F6E7D33-8915-7F83-D1F9-7E937632DD5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B5EC">
                <a:alpha val="2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72" name="TextBox 32">
              <a:extLst>
                <a:ext uri="{FF2B5EF4-FFF2-40B4-BE49-F238E27FC236}">
                  <a16:creationId xmlns:a16="http://schemas.microsoft.com/office/drawing/2014/main" id="{8F61B5C8-4B5B-FD02-C981-DB00465CCF04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3656" tIns="53656" rIns="53656" bIns="53656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3" name="Group 33">
            <a:extLst>
              <a:ext uri="{FF2B5EF4-FFF2-40B4-BE49-F238E27FC236}">
                <a16:creationId xmlns:a16="http://schemas.microsoft.com/office/drawing/2014/main" id="{15BE5569-1729-7091-1696-883E15FE0130}"/>
              </a:ext>
            </a:extLst>
          </p:cNvPr>
          <p:cNvGrpSpPr/>
          <p:nvPr/>
        </p:nvGrpSpPr>
        <p:grpSpPr>
          <a:xfrm>
            <a:off x="13442936" y="5495819"/>
            <a:ext cx="987782" cy="987782"/>
            <a:chOff x="0" y="0"/>
            <a:chExt cx="812800" cy="812800"/>
          </a:xfrm>
        </p:grpSpPr>
        <p:sp>
          <p:nvSpPr>
            <p:cNvPr id="74" name="Freeform 34">
              <a:extLst>
                <a:ext uri="{FF2B5EF4-FFF2-40B4-BE49-F238E27FC236}">
                  <a16:creationId xmlns:a16="http://schemas.microsoft.com/office/drawing/2014/main" id="{6D095C4C-11C6-386D-659D-A5FF8DC56A3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0DB5EC"/>
            </a:solidFill>
            <a:ln cap="sq">
              <a:noFill/>
              <a:prstDash val="solid"/>
              <a:miter/>
            </a:ln>
          </p:spPr>
        </p:sp>
        <p:sp>
          <p:nvSpPr>
            <p:cNvPr id="75" name="TextBox 35">
              <a:extLst>
                <a:ext uri="{FF2B5EF4-FFF2-40B4-BE49-F238E27FC236}">
                  <a16:creationId xmlns:a16="http://schemas.microsoft.com/office/drawing/2014/main" id="{6F898F74-3C20-E018-9C2C-18A85114C5DE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3656" tIns="53656" rIns="53656" bIns="53656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6" name="TextBox 36">
            <a:extLst>
              <a:ext uri="{FF2B5EF4-FFF2-40B4-BE49-F238E27FC236}">
                <a16:creationId xmlns:a16="http://schemas.microsoft.com/office/drawing/2014/main" id="{8E6FF1C6-98AE-8AD0-722E-78F64E5E2F06}"/>
              </a:ext>
            </a:extLst>
          </p:cNvPr>
          <p:cNvSpPr txBox="1"/>
          <p:nvPr/>
        </p:nvSpPr>
        <p:spPr>
          <a:xfrm>
            <a:off x="13563600" y="5576505"/>
            <a:ext cx="746453" cy="6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00"/>
              </a:lnSpc>
              <a:spcBef>
                <a:spcPct val="0"/>
              </a:spcBef>
            </a:pPr>
            <a:r>
              <a:rPr lang="en-US" sz="4000" u="none" strike="noStrike" dirty="0">
                <a:solidFill>
                  <a:srgbClr val="FFFFFF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04</a:t>
            </a:r>
          </a:p>
        </p:txBody>
      </p:sp>
      <p:grpSp>
        <p:nvGrpSpPr>
          <p:cNvPr id="77" name="Group 51">
            <a:extLst>
              <a:ext uri="{FF2B5EF4-FFF2-40B4-BE49-F238E27FC236}">
                <a16:creationId xmlns:a16="http://schemas.microsoft.com/office/drawing/2014/main" id="{FAAE80C5-8F7F-D9C4-1970-D3671E663732}"/>
              </a:ext>
            </a:extLst>
          </p:cNvPr>
          <p:cNvGrpSpPr/>
          <p:nvPr/>
        </p:nvGrpSpPr>
        <p:grpSpPr>
          <a:xfrm>
            <a:off x="10242526" y="5490021"/>
            <a:ext cx="3034275" cy="499689"/>
            <a:chOff x="0" y="0"/>
            <a:chExt cx="4045700" cy="666253"/>
          </a:xfrm>
        </p:grpSpPr>
        <p:grpSp>
          <p:nvGrpSpPr>
            <p:cNvPr id="78" name="Group 52">
              <a:extLst>
                <a:ext uri="{FF2B5EF4-FFF2-40B4-BE49-F238E27FC236}">
                  <a16:creationId xmlns:a16="http://schemas.microsoft.com/office/drawing/2014/main" id="{876D8AD5-1E4C-5C5E-5F30-C4D779747A34}"/>
                </a:ext>
              </a:extLst>
            </p:cNvPr>
            <p:cNvGrpSpPr/>
            <p:nvPr/>
          </p:nvGrpSpPr>
          <p:grpSpPr>
            <a:xfrm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80" name="Freeform 53">
                <a:extLst>
                  <a:ext uri="{FF2B5EF4-FFF2-40B4-BE49-F238E27FC236}">
                    <a16:creationId xmlns:a16="http://schemas.microsoft.com/office/drawing/2014/main" id="{A37F076F-638C-4BBF-3D47-037A549CF3F2}"/>
                  </a:ext>
                </a:extLst>
              </p:cNvPr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0DB5EC"/>
              </a:solidFill>
              <a:ln w="9525" cap="rnd">
                <a:solidFill>
                  <a:srgbClr val="502B28"/>
                </a:solidFill>
                <a:prstDash val="solid"/>
                <a:round/>
              </a:ln>
            </p:spPr>
          </p:sp>
          <p:sp>
            <p:nvSpPr>
              <p:cNvPr id="81" name="TextBox 54">
                <a:extLst>
                  <a:ext uri="{FF2B5EF4-FFF2-40B4-BE49-F238E27FC236}">
                    <a16:creationId xmlns:a16="http://schemas.microsoft.com/office/drawing/2014/main" id="{06C2023E-F8F9-2215-B026-C47788C90D9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9" name="TextBox 55">
              <a:extLst>
                <a:ext uri="{FF2B5EF4-FFF2-40B4-BE49-F238E27FC236}">
                  <a16:creationId xmlns:a16="http://schemas.microsoft.com/office/drawing/2014/main" id="{4FA29F88-05E8-9544-A734-DB02D1C0B16A}"/>
                </a:ext>
              </a:extLst>
            </p:cNvPr>
            <p:cNvSpPr txBox="1"/>
            <p:nvPr/>
          </p:nvSpPr>
          <p:spPr>
            <a:xfrm>
              <a:off x="292086" y="-16160"/>
              <a:ext cx="346152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zh-CN" altLang="en-US" sz="2800" b="1" spc="279" dirty="0">
                  <a:solidFill>
                    <a:srgbClr val="FFFFFF"/>
                  </a:solidFill>
                  <a:latin typeface="思源黑体 1 Bold" panose="020B0800000000000000" charset="-122"/>
                  <a:ea typeface="思源黑体 1 Bold" panose="020B0800000000000000" charset="-122"/>
                  <a:cs typeface="思源黑体 1 Bold" panose="020B0800000000000000" charset="-122"/>
                  <a:sym typeface="思源黑体 1 Bold" panose="020B0800000000000000" charset="-122"/>
                </a:rPr>
                <a:t>消息</a:t>
              </a:r>
              <a:endParaRPr lang="en-US" sz="2800" b="1" spc="279" dirty="0">
                <a:solidFill>
                  <a:srgbClr val="FFFFFF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endParaRPr>
            </a:p>
          </p:txBody>
        </p:sp>
      </p:grpSp>
      <p:grpSp>
        <p:nvGrpSpPr>
          <p:cNvPr id="82" name="Group 56">
            <a:extLst>
              <a:ext uri="{FF2B5EF4-FFF2-40B4-BE49-F238E27FC236}">
                <a16:creationId xmlns:a16="http://schemas.microsoft.com/office/drawing/2014/main" id="{1C1A4A55-4F9F-2C29-0A4F-9FE3F1AF725A}"/>
              </a:ext>
            </a:extLst>
          </p:cNvPr>
          <p:cNvGrpSpPr/>
          <p:nvPr/>
        </p:nvGrpSpPr>
        <p:grpSpPr>
          <a:xfrm>
            <a:off x="14905392" y="5393379"/>
            <a:ext cx="3034275" cy="499689"/>
            <a:chOff x="0" y="0"/>
            <a:chExt cx="4045700" cy="666253"/>
          </a:xfrm>
        </p:grpSpPr>
        <p:grpSp>
          <p:nvGrpSpPr>
            <p:cNvPr id="83" name="Group 57">
              <a:extLst>
                <a:ext uri="{FF2B5EF4-FFF2-40B4-BE49-F238E27FC236}">
                  <a16:creationId xmlns:a16="http://schemas.microsoft.com/office/drawing/2014/main" id="{85A31703-D260-AF56-436D-E815C84A944B}"/>
                </a:ext>
              </a:extLst>
            </p:cNvPr>
            <p:cNvGrpSpPr/>
            <p:nvPr/>
          </p:nvGrpSpPr>
          <p:grpSpPr>
            <a:xfrm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85" name="Freeform 58">
                <a:extLst>
                  <a:ext uri="{FF2B5EF4-FFF2-40B4-BE49-F238E27FC236}">
                    <a16:creationId xmlns:a16="http://schemas.microsoft.com/office/drawing/2014/main" id="{316E6A2C-E0D5-1335-3DD4-96647A3B6CF7}"/>
                  </a:ext>
                </a:extLst>
              </p:cNvPr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0DB5EC"/>
              </a:solidFill>
              <a:ln w="9525" cap="rnd">
                <a:solidFill>
                  <a:srgbClr val="502B28"/>
                </a:solidFill>
                <a:prstDash val="solid"/>
                <a:round/>
              </a:ln>
            </p:spPr>
          </p:sp>
          <p:sp>
            <p:nvSpPr>
              <p:cNvPr id="86" name="TextBox 59">
                <a:extLst>
                  <a:ext uri="{FF2B5EF4-FFF2-40B4-BE49-F238E27FC236}">
                    <a16:creationId xmlns:a16="http://schemas.microsoft.com/office/drawing/2014/main" id="{F1A9B37C-5868-1CF9-DE3B-76F08EFFA95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84" name="TextBox 60">
              <a:extLst>
                <a:ext uri="{FF2B5EF4-FFF2-40B4-BE49-F238E27FC236}">
                  <a16:creationId xmlns:a16="http://schemas.microsoft.com/office/drawing/2014/main" id="{D79D8FA0-B87F-A8CF-29C7-AC4A2EBDFF5C}"/>
                </a:ext>
              </a:extLst>
            </p:cNvPr>
            <p:cNvSpPr txBox="1"/>
            <p:nvPr/>
          </p:nvSpPr>
          <p:spPr>
            <a:xfrm>
              <a:off x="292086" y="-16160"/>
              <a:ext cx="346152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zh-CN" altLang="en-US" sz="2800" b="1" spc="279" dirty="0">
                  <a:solidFill>
                    <a:srgbClr val="FFFFFF"/>
                  </a:solidFill>
                  <a:latin typeface="思源黑体 1 Bold" panose="020B0800000000000000" charset="-122"/>
                  <a:ea typeface="思源黑体 1 Bold" panose="020B0800000000000000" charset="-122"/>
                  <a:cs typeface="思源黑体 1 Bold" panose="020B0800000000000000" charset="-122"/>
                  <a:sym typeface="思源黑体 1 Bold" panose="020B0800000000000000" charset="-122"/>
                </a:rPr>
                <a:t>我的</a:t>
              </a:r>
              <a:endParaRPr lang="en-US" sz="2800" b="1" spc="279" dirty="0">
                <a:solidFill>
                  <a:srgbClr val="FFFFFF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endParaRPr>
            </a:p>
          </p:txBody>
        </p:sp>
      </p:grpSp>
      <p:pic>
        <p:nvPicPr>
          <p:cNvPr id="88" name="图片 87">
            <a:extLst>
              <a:ext uri="{FF2B5EF4-FFF2-40B4-BE49-F238E27FC236}">
                <a16:creationId xmlns:a16="http://schemas.microsoft.com/office/drawing/2014/main" id="{81B1AB33-C35D-E9E7-DCF9-B33A2BBA4A6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2398699"/>
            <a:ext cx="2822496" cy="2744801"/>
          </a:xfrm>
          <a:prstGeom prst="rect">
            <a:avLst/>
          </a:prstGeom>
        </p:spPr>
      </p:pic>
      <p:pic>
        <p:nvPicPr>
          <p:cNvPr id="90" name="图片 89">
            <a:extLst>
              <a:ext uri="{FF2B5EF4-FFF2-40B4-BE49-F238E27FC236}">
                <a16:creationId xmlns:a16="http://schemas.microsoft.com/office/drawing/2014/main" id="{F262D25B-6ED5-B264-A814-FD31827A0BFE}"/>
              </a:ext>
            </a:extLst>
          </p:cNvPr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5392" y="2398699"/>
            <a:ext cx="2822400" cy="2743200"/>
          </a:xfrm>
          <a:prstGeom prst="rect">
            <a:avLst/>
          </a:prstGeom>
        </p:spPr>
      </p:pic>
      <p:cxnSp>
        <p:nvCxnSpPr>
          <p:cNvPr id="94" name="连接符: 曲线 93">
            <a:extLst>
              <a:ext uri="{FF2B5EF4-FFF2-40B4-BE49-F238E27FC236}">
                <a16:creationId xmlns:a16="http://schemas.microsoft.com/office/drawing/2014/main" id="{D6883A20-7E09-3DB3-DA53-FB82BAEFBBF3}"/>
              </a:ext>
            </a:extLst>
          </p:cNvPr>
          <p:cNvCxnSpPr/>
          <p:nvPr/>
        </p:nvCxnSpPr>
        <p:spPr>
          <a:xfrm flipV="1">
            <a:off x="2044414" y="4281248"/>
            <a:ext cx="8023191" cy="221809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连接符: 曲线 95">
            <a:extLst>
              <a:ext uri="{FF2B5EF4-FFF2-40B4-BE49-F238E27FC236}">
                <a16:creationId xmlns:a16="http://schemas.microsoft.com/office/drawing/2014/main" id="{244BA443-A961-1317-B26B-0B45689AD6CD}"/>
              </a:ext>
            </a:extLst>
          </p:cNvPr>
          <p:cNvCxnSpPr/>
          <p:nvPr/>
        </p:nvCxnSpPr>
        <p:spPr>
          <a:xfrm flipV="1">
            <a:off x="4164902" y="3609416"/>
            <a:ext cx="11075098" cy="306690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连接符: 曲线 97">
            <a:extLst>
              <a:ext uri="{FF2B5EF4-FFF2-40B4-BE49-F238E27FC236}">
                <a16:creationId xmlns:a16="http://schemas.microsoft.com/office/drawing/2014/main" id="{69411531-4AB3-26F3-E52B-649615708BCC}"/>
              </a:ext>
            </a:extLst>
          </p:cNvPr>
          <p:cNvCxnSpPr/>
          <p:nvPr/>
        </p:nvCxnSpPr>
        <p:spPr>
          <a:xfrm>
            <a:off x="6056009" y="6784362"/>
            <a:ext cx="3305142" cy="64513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连接符: 曲线 101">
            <a:extLst>
              <a:ext uri="{FF2B5EF4-FFF2-40B4-BE49-F238E27FC236}">
                <a16:creationId xmlns:a16="http://schemas.microsoft.com/office/drawing/2014/main" id="{0E68940E-468E-B246-0168-DF68221C0CCC}"/>
              </a:ext>
            </a:extLst>
          </p:cNvPr>
          <p:cNvCxnSpPr/>
          <p:nvPr/>
        </p:nvCxnSpPr>
        <p:spPr>
          <a:xfrm>
            <a:off x="7708580" y="6622740"/>
            <a:ext cx="6921820" cy="90378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1" name="图片 40">
            <a:extLst>
              <a:ext uri="{FF2B5EF4-FFF2-40B4-BE49-F238E27FC236}">
                <a16:creationId xmlns:a16="http://schemas.microsoft.com/office/drawing/2014/main" id="{08EE3297-B762-E532-EE27-596266128DF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854" y="6314415"/>
            <a:ext cx="3115170" cy="354114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93E07-41A7-D126-5BF3-904587A2E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56">
            <a:extLst>
              <a:ext uri="{FF2B5EF4-FFF2-40B4-BE49-F238E27FC236}">
                <a16:creationId xmlns:a16="http://schemas.microsoft.com/office/drawing/2014/main" id="{CDCB424F-E518-3A5A-FE0E-7DE4916DE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0" t="3859" r="6756" b="4138"/>
          <a:stretch/>
        </p:blipFill>
        <p:spPr>
          <a:xfrm>
            <a:off x="1548710" y="1028700"/>
            <a:ext cx="4410521" cy="7971018"/>
          </a:xfrm>
          <a:prstGeom prst="rect">
            <a:avLst/>
          </a:prstGeom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1836811E-E6C9-C486-FEAB-AC80C14B79DE}"/>
              </a:ext>
            </a:extLst>
          </p:cNvPr>
          <p:cNvSpPr/>
          <p:nvPr/>
        </p:nvSpPr>
        <p:spPr>
          <a:xfrm rot="1032071">
            <a:off x="16534430" y="157237"/>
            <a:ext cx="1876069" cy="1376792"/>
          </a:xfrm>
          <a:custGeom>
            <a:avLst/>
            <a:gdLst/>
            <a:ahLst/>
            <a:cxnLst/>
            <a:rect l="l" t="t" r="r" b="b"/>
            <a:pathLst>
              <a:path w="1876069" h="1376792">
                <a:moveTo>
                  <a:pt x="0" y="0"/>
                </a:moveTo>
                <a:lnTo>
                  <a:pt x="1876069" y="0"/>
                </a:lnTo>
                <a:lnTo>
                  <a:pt x="1876069" y="1376792"/>
                </a:lnTo>
                <a:lnTo>
                  <a:pt x="0" y="13767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B63E9EF-2156-BD6C-6CCA-4C2EC64BE960}"/>
              </a:ext>
            </a:extLst>
          </p:cNvPr>
          <p:cNvSpPr/>
          <p:nvPr/>
        </p:nvSpPr>
        <p:spPr>
          <a:xfrm rot="-6859366">
            <a:off x="15079737" y="8991791"/>
            <a:ext cx="6019579" cy="5778795"/>
          </a:xfrm>
          <a:custGeom>
            <a:avLst/>
            <a:gdLst/>
            <a:ahLst/>
            <a:cxnLst/>
            <a:rect l="l" t="t" r="r" b="b"/>
            <a:pathLst>
              <a:path w="6019579" h="5778795">
                <a:moveTo>
                  <a:pt x="0" y="0"/>
                </a:moveTo>
                <a:lnTo>
                  <a:pt x="6019578" y="0"/>
                </a:lnTo>
                <a:lnTo>
                  <a:pt x="6019578" y="5778795"/>
                </a:lnTo>
                <a:lnTo>
                  <a:pt x="0" y="57787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8CC1C57-80C9-9910-E58D-5C23F2753F7B}"/>
              </a:ext>
            </a:extLst>
          </p:cNvPr>
          <p:cNvSpPr/>
          <p:nvPr/>
        </p:nvSpPr>
        <p:spPr>
          <a:xfrm rot="-6671782" flipH="1">
            <a:off x="-2144196" y="7914497"/>
            <a:ext cx="6019579" cy="5778795"/>
          </a:xfrm>
          <a:custGeom>
            <a:avLst/>
            <a:gdLst/>
            <a:ahLst/>
            <a:cxnLst/>
            <a:rect l="l" t="t" r="r" b="b"/>
            <a:pathLst>
              <a:path w="6019579" h="5778795">
                <a:moveTo>
                  <a:pt x="6019579" y="0"/>
                </a:moveTo>
                <a:lnTo>
                  <a:pt x="0" y="0"/>
                </a:lnTo>
                <a:lnTo>
                  <a:pt x="0" y="5778796"/>
                </a:lnTo>
                <a:lnTo>
                  <a:pt x="6019579" y="5778796"/>
                </a:lnTo>
                <a:lnTo>
                  <a:pt x="6019579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D5C5B8E-6664-6684-CF17-25CCF4F016D8}"/>
              </a:ext>
            </a:extLst>
          </p:cNvPr>
          <p:cNvSpPr txBox="1"/>
          <p:nvPr/>
        </p:nvSpPr>
        <p:spPr>
          <a:xfrm>
            <a:off x="7134620" y="827134"/>
            <a:ext cx="4018760" cy="810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75"/>
              </a:lnSpc>
              <a:spcBef>
                <a:spcPct val="0"/>
              </a:spcBef>
            </a:pPr>
            <a:r>
              <a:rPr lang="zh-CN" altLang="en-US" sz="4770" dirty="0">
                <a:solidFill>
                  <a:srgbClr val="0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字由点字倔强黑" panose="00020600040101010101" charset="-122"/>
                <a:sym typeface="字由点字倔强黑" panose="00020600040101010101" charset="-122"/>
              </a:rPr>
              <a:t>首页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BB70F60D-B6D7-E627-4E35-BBA1F58981FC}"/>
              </a:ext>
            </a:extLst>
          </p:cNvPr>
          <p:cNvGrpSpPr/>
          <p:nvPr/>
        </p:nvGrpSpPr>
        <p:grpSpPr>
          <a:xfrm>
            <a:off x="11198914" y="1212926"/>
            <a:ext cx="121895" cy="121895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4DA02B3-3A6B-A3EC-BF93-2F677E9A239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6CCDFCE-F34A-7B4F-778F-292BE6404D69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9061" tIns="9061" rIns="9061" bIns="9061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B47026AF-7E6C-5ADF-BFB6-C778BB7506FC}"/>
              </a:ext>
            </a:extLst>
          </p:cNvPr>
          <p:cNvGrpSpPr/>
          <p:nvPr/>
        </p:nvGrpSpPr>
        <p:grpSpPr>
          <a:xfrm>
            <a:off x="11092433" y="1212926"/>
            <a:ext cx="121895" cy="121895"/>
            <a:chOff x="0" y="0"/>
            <a:chExt cx="812800" cy="8128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4F8B30D-19DE-62FE-32EB-CD2162491EF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2D555272-CE07-5608-B139-F9536E867B4D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9061" tIns="9061" rIns="9061" bIns="9061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AE20FDF3-9CC9-2716-7EDA-19305383DA19}"/>
              </a:ext>
            </a:extLst>
          </p:cNvPr>
          <p:cNvGrpSpPr/>
          <p:nvPr/>
        </p:nvGrpSpPr>
        <p:grpSpPr>
          <a:xfrm>
            <a:off x="7071532" y="1212926"/>
            <a:ext cx="121895" cy="121895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FCBBD682-6ACE-C9A7-FCA9-750EDAEFFE6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55B213BC-2D1C-BBD3-85FA-3A2F0330F620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9061" tIns="9061" rIns="9061" bIns="9061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DA925338-9D23-56C5-2696-E72115AFB7AE}"/>
              </a:ext>
            </a:extLst>
          </p:cNvPr>
          <p:cNvGrpSpPr/>
          <p:nvPr/>
        </p:nvGrpSpPr>
        <p:grpSpPr>
          <a:xfrm>
            <a:off x="6963222" y="1212926"/>
            <a:ext cx="121895" cy="121895"/>
            <a:chOff x="0" y="0"/>
            <a:chExt cx="812800" cy="81280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2D8B071B-5392-579D-4DCA-4839B2E156B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E9A00BD3-096D-2B32-E7A4-D128B9DEECEF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9061" tIns="9061" rIns="9061" bIns="9061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5103C6F9-C950-4B0D-E3AD-68A47B8F9F2F}"/>
              </a:ext>
            </a:extLst>
          </p:cNvPr>
          <p:cNvSpPr/>
          <p:nvPr/>
        </p:nvSpPr>
        <p:spPr>
          <a:xfrm rot="-917253">
            <a:off x="16942110" y="8900475"/>
            <a:ext cx="756366" cy="1130931"/>
          </a:xfrm>
          <a:custGeom>
            <a:avLst/>
            <a:gdLst/>
            <a:ahLst/>
            <a:cxnLst/>
            <a:rect l="l" t="t" r="r" b="b"/>
            <a:pathLst>
              <a:path w="756366" h="1130931">
                <a:moveTo>
                  <a:pt x="0" y="0"/>
                </a:moveTo>
                <a:lnTo>
                  <a:pt x="756366" y="0"/>
                </a:lnTo>
                <a:lnTo>
                  <a:pt x="756366" y="1130930"/>
                </a:lnTo>
                <a:lnTo>
                  <a:pt x="0" y="11309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557A7E53-9FB5-54ED-1D68-BC70411B04CF}"/>
              </a:ext>
            </a:extLst>
          </p:cNvPr>
          <p:cNvSpPr/>
          <p:nvPr/>
        </p:nvSpPr>
        <p:spPr>
          <a:xfrm rot="1733466" flipH="1">
            <a:off x="487410" y="8867839"/>
            <a:ext cx="756366" cy="1130931"/>
          </a:xfrm>
          <a:custGeom>
            <a:avLst/>
            <a:gdLst/>
            <a:ahLst/>
            <a:cxnLst/>
            <a:rect l="l" t="t" r="r" b="b"/>
            <a:pathLst>
              <a:path w="756366" h="1130931">
                <a:moveTo>
                  <a:pt x="756367" y="0"/>
                </a:moveTo>
                <a:lnTo>
                  <a:pt x="0" y="0"/>
                </a:lnTo>
                <a:lnTo>
                  <a:pt x="0" y="1130930"/>
                </a:lnTo>
                <a:lnTo>
                  <a:pt x="756367" y="1130930"/>
                </a:lnTo>
                <a:lnTo>
                  <a:pt x="75636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21529409-3509-7B48-2CD0-7488218DA93C}"/>
              </a:ext>
            </a:extLst>
          </p:cNvPr>
          <p:cNvSpPr/>
          <p:nvPr/>
        </p:nvSpPr>
        <p:spPr>
          <a:xfrm rot="-1434916">
            <a:off x="-3852077" y="-2905021"/>
            <a:ext cx="5011862" cy="4811388"/>
          </a:xfrm>
          <a:custGeom>
            <a:avLst/>
            <a:gdLst/>
            <a:ahLst/>
            <a:cxnLst/>
            <a:rect l="l" t="t" r="r" b="b"/>
            <a:pathLst>
              <a:path w="5011862" h="4811388">
                <a:moveTo>
                  <a:pt x="0" y="0"/>
                </a:moveTo>
                <a:lnTo>
                  <a:pt x="5011863" y="0"/>
                </a:lnTo>
                <a:lnTo>
                  <a:pt x="5011863" y="4811388"/>
                </a:lnTo>
                <a:lnTo>
                  <a:pt x="0" y="48113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1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3E52DAF8-8252-0C70-8980-BF8C3B95EBA2}"/>
              </a:ext>
            </a:extLst>
          </p:cNvPr>
          <p:cNvSpPr/>
          <p:nvPr/>
        </p:nvSpPr>
        <p:spPr>
          <a:xfrm>
            <a:off x="734024" y="419385"/>
            <a:ext cx="846387" cy="986948"/>
          </a:xfrm>
          <a:custGeom>
            <a:avLst/>
            <a:gdLst/>
            <a:ahLst/>
            <a:cxnLst/>
            <a:rect l="l" t="t" r="r" b="b"/>
            <a:pathLst>
              <a:path w="846387" h="986948">
                <a:moveTo>
                  <a:pt x="0" y="0"/>
                </a:moveTo>
                <a:lnTo>
                  <a:pt x="846387" y="0"/>
                </a:lnTo>
                <a:lnTo>
                  <a:pt x="846387" y="986948"/>
                </a:lnTo>
                <a:lnTo>
                  <a:pt x="0" y="9869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9E328BC0-E532-45EC-15A4-5C54AAE9E2DB}"/>
              </a:ext>
            </a:extLst>
          </p:cNvPr>
          <p:cNvSpPr txBox="1"/>
          <p:nvPr/>
        </p:nvSpPr>
        <p:spPr>
          <a:xfrm>
            <a:off x="2316331" y="7290623"/>
            <a:ext cx="1848571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 b="1" u="none" strike="noStrike" spc="279">
                <a:solidFill>
                  <a:srgbClr val="FFFFFF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流程步骤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AC86798B-D458-72BA-B8DF-D13E58EB2D61}"/>
              </a:ext>
            </a:extLst>
          </p:cNvPr>
          <p:cNvSpPr txBox="1"/>
          <p:nvPr/>
        </p:nvSpPr>
        <p:spPr>
          <a:xfrm>
            <a:off x="7416147" y="2867137"/>
            <a:ext cx="4599678" cy="716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2B2A2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位于页面顶部，方便用户输入关键词进行快速搜索。</a:t>
            </a:r>
            <a:endParaRPr lang="en-US" sz="2000" dirty="0">
              <a:solidFill>
                <a:srgbClr val="2B2A2A"/>
              </a:solidFill>
              <a:latin typeface="黑体" panose="02010609060101010101" pitchFamily="49" charset="-122"/>
              <a:ea typeface="黑体" panose="02010609060101010101" pitchFamily="49" charset="-122"/>
              <a:sym typeface="思源黑体 1" panose="020B0500000000000000" charset="-122"/>
            </a:endParaRP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977702E2-E9E6-04E4-8B81-898AF99349CA}"/>
              </a:ext>
            </a:extLst>
          </p:cNvPr>
          <p:cNvSpPr txBox="1"/>
          <p:nvPr/>
        </p:nvSpPr>
        <p:spPr>
          <a:xfrm>
            <a:off x="7512674" y="4586650"/>
            <a:ext cx="4503151" cy="1870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2B2A2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包含三个分类标签：“全部”、“点赞最多”和“收藏最多”。</a:t>
            </a:r>
            <a:endParaRPr lang="en-US" altLang="zh-CN" sz="2000" dirty="0">
              <a:solidFill>
                <a:srgbClr val="2B2A2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2B2A2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用户可以通过点击不同标签，轻松切换查看不同类型的内容，满足多样化的浏览需求。</a:t>
            </a:r>
            <a:endParaRPr lang="en-US" sz="2000" dirty="0">
              <a:solidFill>
                <a:srgbClr val="2B2A2A"/>
              </a:solidFill>
              <a:latin typeface="黑体" panose="02010609060101010101" pitchFamily="49" charset="-122"/>
              <a:ea typeface="黑体" panose="02010609060101010101" pitchFamily="49" charset="-122"/>
              <a:sym typeface="思源黑体 1" panose="020B0500000000000000" charset="-122"/>
            </a:endParaRPr>
          </a:p>
        </p:txBody>
      </p:sp>
      <p:grpSp>
        <p:nvGrpSpPr>
          <p:cNvPr id="29" name="Group 29">
            <a:extLst>
              <a:ext uri="{FF2B5EF4-FFF2-40B4-BE49-F238E27FC236}">
                <a16:creationId xmlns:a16="http://schemas.microsoft.com/office/drawing/2014/main" id="{D7BDFFDC-AB0D-8579-B5E9-2CA7B642FCA0}"/>
              </a:ext>
            </a:extLst>
          </p:cNvPr>
          <p:cNvGrpSpPr/>
          <p:nvPr/>
        </p:nvGrpSpPr>
        <p:grpSpPr>
          <a:xfrm>
            <a:off x="7512674" y="2079282"/>
            <a:ext cx="3034275" cy="511809"/>
            <a:chOff x="0" y="-16160"/>
            <a:chExt cx="4045700" cy="682413"/>
          </a:xfrm>
        </p:grpSpPr>
        <p:grpSp>
          <p:nvGrpSpPr>
            <p:cNvPr id="30" name="Group 30">
              <a:extLst>
                <a:ext uri="{FF2B5EF4-FFF2-40B4-BE49-F238E27FC236}">
                  <a16:creationId xmlns:a16="http://schemas.microsoft.com/office/drawing/2014/main" id="{B4EF4949-96E6-9689-9F92-774B63A560CB}"/>
                </a:ext>
              </a:extLst>
            </p:cNvPr>
            <p:cNvGrpSpPr/>
            <p:nvPr/>
          </p:nvGrpSpPr>
          <p:grpSpPr>
            <a:xfrm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4FCAB892-BD38-20A3-6D2C-97C243CE488C}"/>
                  </a:ext>
                </a:extLst>
              </p:cNvPr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0DB5EC"/>
              </a:solidFill>
              <a:ln w="9525" cap="rnd">
                <a:solidFill>
                  <a:srgbClr val="502B28"/>
                </a:solidFill>
                <a:prstDash val="solid"/>
                <a:round/>
              </a:ln>
            </p:spPr>
          </p:sp>
          <p:sp>
            <p:nvSpPr>
              <p:cNvPr id="32" name="TextBox 32">
                <a:extLst>
                  <a:ext uri="{FF2B5EF4-FFF2-40B4-BE49-F238E27FC236}">
                    <a16:creationId xmlns:a16="http://schemas.microsoft.com/office/drawing/2014/main" id="{7F10D072-0B25-9FC2-AAE3-A9F241314AA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3" name="TextBox 33">
              <a:extLst>
                <a:ext uri="{FF2B5EF4-FFF2-40B4-BE49-F238E27FC236}">
                  <a16:creationId xmlns:a16="http://schemas.microsoft.com/office/drawing/2014/main" id="{7228138C-DEAF-52F9-FC85-05DC2676AB01}"/>
                </a:ext>
              </a:extLst>
            </p:cNvPr>
            <p:cNvSpPr txBox="1"/>
            <p:nvPr/>
          </p:nvSpPr>
          <p:spPr>
            <a:xfrm>
              <a:off x="292087" y="-16160"/>
              <a:ext cx="3461527" cy="6238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zh-CN" altLang="en-US" sz="2800" b="1" spc="279" dirty="0">
                  <a:solidFill>
                    <a:srgbClr val="FFFFFF"/>
                  </a:solidFill>
                  <a:ea typeface="思源黑体 1 Bold" panose="020B0800000000000000" charset="-122"/>
                </a:rPr>
                <a:t>搜索栏</a:t>
              </a:r>
              <a:endParaRPr lang="en-US" sz="2800" b="1" spc="279" dirty="0">
                <a:solidFill>
                  <a:srgbClr val="FFFFFF"/>
                </a:solidFill>
                <a:ea typeface="思源黑体 1 Bold" panose="020B0800000000000000" charset="-122"/>
                <a:sym typeface="思源黑体 1 Bold" panose="020B0800000000000000" charset="-122"/>
              </a:endParaRPr>
            </a:p>
          </p:txBody>
        </p:sp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458DF082-A860-BEEF-6F68-508FD5ECAF49}"/>
              </a:ext>
            </a:extLst>
          </p:cNvPr>
          <p:cNvGrpSpPr/>
          <p:nvPr/>
        </p:nvGrpSpPr>
        <p:grpSpPr>
          <a:xfrm>
            <a:off x="7512674" y="3846720"/>
            <a:ext cx="3034275" cy="511809"/>
            <a:chOff x="0" y="-16160"/>
            <a:chExt cx="4045700" cy="682413"/>
          </a:xfrm>
        </p:grpSpPr>
        <p:grpSp>
          <p:nvGrpSpPr>
            <p:cNvPr id="40" name="Group 40">
              <a:extLst>
                <a:ext uri="{FF2B5EF4-FFF2-40B4-BE49-F238E27FC236}">
                  <a16:creationId xmlns:a16="http://schemas.microsoft.com/office/drawing/2014/main" id="{6D3B8028-32CB-9168-5B6C-A74CFBAF0A32}"/>
                </a:ext>
              </a:extLst>
            </p:cNvPr>
            <p:cNvGrpSpPr/>
            <p:nvPr/>
          </p:nvGrpSpPr>
          <p:grpSpPr>
            <a:xfrm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41" name="Freeform 41">
                <a:extLst>
                  <a:ext uri="{FF2B5EF4-FFF2-40B4-BE49-F238E27FC236}">
                    <a16:creationId xmlns:a16="http://schemas.microsoft.com/office/drawing/2014/main" id="{38981129-04BE-59E1-A11E-8C9E9570DFED}"/>
                  </a:ext>
                </a:extLst>
              </p:cNvPr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0DB5EC"/>
              </a:solidFill>
              <a:ln w="9525" cap="rnd">
                <a:solidFill>
                  <a:srgbClr val="502B28"/>
                </a:solidFill>
                <a:prstDash val="solid"/>
                <a:round/>
              </a:ln>
            </p:spPr>
          </p:sp>
          <p:sp>
            <p:nvSpPr>
              <p:cNvPr id="42" name="TextBox 42">
                <a:extLst>
                  <a:ext uri="{FF2B5EF4-FFF2-40B4-BE49-F238E27FC236}">
                    <a16:creationId xmlns:a16="http://schemas.microsoft.com/office/drawing/2014/main" id="{3CD95973-2E8D-6B12-820C-6A967DE6AB3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3" name="TextBox 43">
              <a:extLst>
                <a:ext uri="{FF2B5EF4-FFF2-40B4-BE49-F238E27FC236}">
                  <a16:creationId xmlns:a16="http://schemas.microsoft.com/office/drawing/2014/main" id="{F94AB5FD-F263-6BE2-C51B-A74D56C15125}"/>
                </a:ext>
              </a:extLst>
            </p:cNvPr>
            <p:cNvSpPr txBox="1"/>
            <p:nvPr/>
          </p:nvSpPr>
          <p:spPr>
            <a:xfrm>
              <a:off x="292087" y="-16160"/>
              <a:ext cx="3461527" cy="6238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zh-CN" altLang="en-US" sz="2800" b="1" spc="279" dirty="0">
                  <a:solidFill>
                    <a:srgbClr val="FFFFFF"/>
                  </a:solidFill>
                  <a:ea typeface="思源黑体 1 Bold" panose="020B0800000000000000" charset="-122"/>
                </a:rPr>
                <a:t>内容分类选项</a:t>
              </a:r>
              <a:endParaRPr lang="en-US" sz="2800" b="1" spc="279" dirty="0">
                <a:solidFill>
                  <a:srgbClr val="FFFFFF"/>
                </a:solidFill>
                <a:ea typeface="思源黑体 1 Bold" panose="020B0800000000000000" charset="-122"/>
                <a:sym typeface="思源黑体 1 Bold" panose="020B0800000000000000" charset="-122"/>
              </a:endParaRPr>
            </a:p>
          </p:txBody>
        </p: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9F1AF9AC-2FB7-B35C-90F9-ABD61BC846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4"/>
          <a:stretch/>
        </p:blipFill>
        <p:spPr>
          <a:xfrm>
            <a:off x="1800970" y="1780642"/>
            <a:ext cx="3906000" cy="6802113"/>
          </a:xfrm>
          <a:prstGeom prst="rect">
            <a:avLst/>
          </a:prstGeom>
        </p:spPr>
      </p:pic>
      <p:grpSp>
        <p:nvGrpSpPr>
          <p:cNvPr id="53" name="Group 29">
            <a:extLst>
              <a:ext uri="{FF2B5EF4-FFF2-40B4-BE49-F238E27FC236}">
                <a16:creationId xmlns:a16="http://schemas.microsoft.com/office/drawing/2014/main" id="{EB8A1123-DF4E-1AB3-5667-499EDAC62154}"/>
              </a:ext>
            </a:extLst>
          </p:cNvPr>
          <p:cNvGrpSpPr/>
          <p:nvPr/>
        </p:nvGrpSpPr>
        <p:grpSpPr>
          <a:xfrm>
            <a:off x="7411727" y="6778814"/>
            <a:ext cx="3034275" cy="511809"/>
            <a:chOff x="0" y="-16160"/>
            <a:chExt cx="4045700" cy="682413"/>
          </a:xfrm>
        </p:grpSpPr>
        <p:grpSp>
          <p:nvGrpSpPr>
            <p:cNvPr id="54" name="Group 30">
              <a:extLst>
                <a:ext uri="{FF2B5EF4-FFF2-40B4-BE49-F238E27FC236}">
                  <a16:creationId xmlns:a16="http://schemas.microsoft.com/office/drawing/2014/main" id="{778DBB83-0120-1B85-914D-953C29F6CA67}"/>
                </a:ext>
              </a:extLst>
            </p:cNvPr>
            <p:cNvGrpSpPr/>
            <p:nvPr/>
          </p:nvGrpSpPr>
          <p:grpSpPr>
            <a:xfrm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56" name="Freeform 31">
                <a:extLst>
                  <a:ext uri="{FF2B5EF4-FFF2-40B4-BE49-F238E27FC236}">
                    <a16:creationId xmlns:a16="http://schemas.microsoft.com/office/drawing/2014/main" id="{A76A3347-A528-BCD2-CBDD-06859F1F92C3}"/>
                  </a:ext>
                </a:extLst>
              </p:cNvPr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0DB5EC"/>
              </a:solidFill>
              <a:ln w="9525" cap="rnd">
                <a:solidFill>
                  <a:srgbClr val="502B28"/>
                </a:solidFill>
                <a:prstDash val="solid"/>
                <a:round/>
              </a:ln>
            </p:spPr>
          </p:sp>
          <p:sp>
            <p:nvSpPr>
              <p:cNvPr id="58" name="TextBox 32">
                <a:extLst>
                  <a:ext uri="{FF2B5EF4-FFF2-40B4-BE49-F238E27FC236}">
                    <a16:creationId xmlns:a16="http://schemas.microsoft.com/office/drawing/2014/main" id="{9EAC7E46-C165-74B5-1CFC-1C55A62939A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5" name="TextBox 33">
              <a:extLst>
                <a:ext uri="{FF2B5EF4-FFF2-40B4-BE49-F238E27FC236}">
                  <a16:creationId xmlns:a16="http://schemas.microsoft.com/office/drawing/2014/main" id="{960CD4A7-4A9A-DE44-B458-FF445548E1A9}"/>
                </a:ext>
              </a:extLst>
            </p:cNvPr>
            <p:cNvSpPr txBox="1"/>
            <p:nvPr/>
          </p:nvSpPr>
          <p:spPr>
            <a:xfrm>
              <a:off x="292087" y="-16160"/>
              <a:ext cx="3461527" cy="6238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zh-CN" altLang="en-US" sz="2800" b="1" spc="279" dirty="0">
                  <a:solidFill>
                    <a:srgbClr val="FFFFFF"/>
                  </a:solidFill>
                  <a:ea typeface="思源黑体 1 Bold" panose="020B0800000000000000" charset="-122"/>
                </a:rPr>
                <a:t>双瀑布流布局</a:t>
              </a:r>
              <a:endParaRPr lang="en-US" sz="2800" b="1" spc="279" dirty="0">
                <a:solidFill>
                  <a:srgbClr val="FFFFFF"/>
                </a:solidFill>
                <a:ea typeface="思源黑体 1 Bold" panose="020B0800000000000000" charset="-122"/>
                <a:sym typeface="思源黑体 1 Bold" panose="020B0800000000000000" charset="-122"/>
              </a:endParaRPr>
            </a:p>
          </p:txBody>
        </p:sp>
      </p:grpSp>
      <p:sp>
        <p:nvSpPr>
          <p:cNvPr id="64" name="TextBox 27">
            <a:extLst>
              <a:ext uri="{FF2B5EF4-FFF2-40B4-BE49-F238E27FC236}">
                <a16:creationId xmlns:a16="http://schemas.microsoft.com/office/drawing/2014/main" id="{3948219C-789F-F5CF-CD1E-C46040DABB76}"/>
              </a:ext>
            </a:extLst>
          </p:cNvPr>
          <p:cNvSpPr txBox="1"/>
          <p:nvPr/>
        </p:nvSpPr>
        <p:spPr>
          <a:xfrm>
            <a:off x="7630786" y="7580851"/>
            <a:ext cx="4503151" cy="1870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2B2A2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内容展示采用双瀑布流布局，有效利用屏幕空间，提升视觉体验。</a:t>
            </a:r>
            <a:endParaRPr lang="en-US" altLang="zh-CN" sz="2000" dirty="0">
              <a:solidFill>
                <a:srgbClr val="2B2A2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ts val="3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2B2A2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瀑布流设计使内容排列更加灵活，用户可以轻松浏览多样化的笔记和多媒体内容。</a:t>
            </a:r>
            <a:endParaRPr lang="en-US" sz="2000" dirty="0">
              <a:solidFill>
                <a:srgbClr val="2B2A2A"/>
              </a:solidFill>
              <a:latin typeface="黑体" panose="02010609060101010101" pitchFamily="49" charset="-122"/>
              <a:ea typeface="黑体" panose="02010609060101010101" pitchFamily="49" charset="-122"/>
              <a:sym typeface="思源黑体 1" panose="020B0500000000000000" charset="-122"/>
            </a:endParaRPr>
          </a:p>
        </p:txBody>
      </p:sp>
      <p:sp>
        <p:nvSpPr>
          <p:cNvPr id="66" name="TextBox 25">
            <a:extLst>
              <a:ext uri="{FF2B5EF4-FFF2-40B4-BE49-F238E27FC236}">
                <a16:creationId xmlns:a16="http://schemas.microsoft.com/office/drawing/2014/main" id="{AE310FC5-D614-11E9-F50E-0F35C8F2B445}"/>
              </a:ext>
            </a:extLst>
          </p:cNvPr>
          <p:cNvSpPr txBox="1"/>
          <p:nvPr/>
        </p:nvSpPr>
        <p:spPr>
          <a:xfrm>
            <a:off x="12401867" y="2867137"/>
            <a:ext cx="4599678" cy="1870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2B2A2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每个内容以卡片形式展示，包含图片、标题、简介及互动按钮（如点赞和收藏）。</a:t>
            </a:r>
            <a:endParaRPr lang="en-US" altLang="zh-CN" sz="2000" dirty="0">
              <a:solidFill>
                <a:srgbClr val="2B2A2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2B2A2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用户可通过卡片直观了解内容，点击进入详细页面以查看完整笔记。</a:t>
            </a:r>
            <a:endParaRPr lang="en-US" altLang="zh-CN" sz="2000" dirty="0">
              <a:solidFill>
                <a:srgbClr val="2B2A2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endParaRPr lang="en-US" sz="2000" dirty="0">
              <a:solidFill>
                <a:srgbClr val="2B2A2A"/>
              </a:solidFill>
              <a:latin typeface="黑体" panose="02010609060101010101" pitchFamily="49" charset="-122"/>
              <a:ea typeface="黑体" panose="02010609060101010101" pitchFamily="49" charset="-122"/>
              <a:sym typeface="思源黑体 1" panose="020B0500000000000000" charset="-122"/>
            </a:endParaRPr>
          </a:p>
        </p:txBody>
      </p:sp>
      <p:sp>
        <p:nvSpPr>
          <p:cNvPr id="67" name="TextBox 27">
            <a:extLst>
              <a:ext uri="{FF2B5EF4-FFF2-40B4-BE49-F238E27FC236}">
                <a16:creationId xmlns:a16="http://schemas.microsoft.com/office/drawing/2014/main" id="{091213CD-D5E0-0417-B3FF-67039C908800}"/>
              </a:ext>
            </a:extLst>
          </p:cNvPr>
          <p:cNvSpPr txBox="1"/>
          <p:nvPr/>
        </p:nvSpPr>
        <p:spPr>
          <a:xfrm>
            <a:off x="12498394" y="5522002"/>
            <a:ext cx="4503151" cy="716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2B2A2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在内容卡片上，用户可以直接进行点赞或收藏，快速记录喜欢的内容。</a:t>
            </a:r>
            <a:endParaRPr lang="en-US" sz="2000" dirty="0">
              <a:solidFill>
                <a:srgbClr val="2B2A2A"/>
              </a:solidFill>
              <a:latin typeface="黑体" panose="02010609060101010101" pitchFamily="49" charset="-122"/>
              <a:ea typeface="黑体" panose="02010609060101010101" pitchFamily="49" charset="-122"/>
              <a:sym typeface="思源黑体 1" panose="020B0500000000000000" charset="-122"/>
            </a:endParaRPr>
          </a:p>
        </p:txBody>
      </p:sp>
      <p:grpSp>
        <p:nvGrpSpPr>
          <p:cNvPr id="68" name="Group 29">
            <a:extLst>
              <a:ext uri="{FF2B5EF4-FFF2-40B4-BE49-F238E27FC236}">
                <a16:creationId xmlns:a16="http://schemas.microsoft.com/office/drawing/2014/main" id="{BD830F3D-806D-4A5F-EFEF-D5F206D947D5}"/>
              </a:ext>
            </a:extLst>
          </p:cNvPr>
          <p:cNvGrpSpPr/>
          <p:nvPr/>
        </p:nvGrpSpPr>
        <p:grpSpPr>
          <a:xfrm>
            <a:off x="12498394" y="1952351"/>
            <a:ext cx="3034275" cy="638740"/>
            <a:chOff x="0" y="-185401"/>
            <a:chExt cx="4045700" cy="851654"/>
          </a:xfrm>
        </p:grpSpPr>
        <p:grpSp>
          <p:nvGrpSpPr>
            <p:cNvPr id="69" name="Group 30">
              <a:extLst>
                <a:ext uri="{FF2B5EF4-FFF2-40B4-BE49-F238E27FC236}">
                  <a16:creationId xmlns:a16="http://schemas.microsoft.com/office/drawing/2014/main" id="{FA25AFCE-7757-FBBA-90CB-AECCC379DE1D}"/>
                </a:ext>
              </a:extLst>
            </p:cNvPr>
            <p:cNvGrpSpPr/>
            <p:nvPr/>
          </p:nvGrpSpPr>
          <p:grpSpPr>
            <a:xfrm>
              <a:off x="0" y="-185401"/>
              <a:ext cx="4045700" cy="851654"/>
              <a:chOff x="0" y="-47625"/>
              <a:chExt cx="1039241" cy="218769"/>
            </a:xfrm>
          </p:grpSpPr>
          <p:sp>
            <p:nvSpPr>
              <p:cNvPr id="71" name="Freeform 31">
                <a:extLst>
                  <a:ext uri="{FF2B5EF4-FFF2-40B4-BE49-F238E27FC236}">
                    <a16:creationId xmlns:a16="http://schemas.microsoft.com/office/drawing/2014/main" id="{F9075080-E67A-85F8-0FFC-5B89B13EA188}"/>
                  </a:ext>
                </a:extLst>
              </p:cNvPr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0DB5EC"/>
              </a:solidFill>
              <a:ln w="9525" cap="rnd">
                <a:solidFill>
                  <a:srgbClr val="502B28"/>
                </a:solidFill>
                <a:prstDash val="solid"/>
                <a:round/>
              </a:ln>
            </p:spPr>
          </p:sp>
          <p:sp>
            <p:nvSpPr>
              <p:cNvPr id="72" name="TextBox 32">
                <a:extLst>
                  <a:ext uri="{FF2B5EF4-FFF2-40B4-BE49-F238E27FC236}">
                    <a16:creationId xmlns:a16="http://schemas.microsoft.com/office/drawing/2014/main" id="{D74807C7-C46A-9C8F-9A76-8B357FEDD68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0" name="TextBox 33">
              <a:extLst>
                <a:ext uri="{FF2B5EF4-FFF2-40B4-BE49-F238E27FC236}">
                  <a16:creationId xmlns:a16="http://schemas.microsoft.com/office/drawing/2014/main" id="{2FC251F8-F912-04D4-A21F-C26E68973527}"/>
                </a:ext>
              </a:extLst>
            </p:cNvPr>
            <p:cNvSpPr txBox="1"/>
            <p:nvPr/>
          </p:nvSpPr>
          <p:spPr>
            <a:xfrm>
              <a:off x="292087" y="-16160"/>
              <a:ext cx="3461527" cy="6238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zh-CN" altLang="en-US" sz="2800" b="1" spc="279" dirty="0">
                  <a:solidFill>
                    <a:srgbClr val="FFFFFF"/>
                  </a:solidFill>
                  <a:ea typeface="思源黑体 1 Bold" panose="020B0800000000000000" charset="-122"/>
                </a:rPr>
                <a:t>内容卡片</a:t>
              </a:r>
              <a:endParaRPr lang="en-US" sz="2800" b="1" spc="279" dirty="0">
                <a:solidFill>
                  <a:srgbClr val="FFFFFF"/>
                </a:solidFill>
                <a:ea typeface="思源黑体 1 Bold" panose="020B0800000000000000" charset="-122"/>
                <a:sym typeface="思源黑体 1 Bold" panose="020B0800000000000000" charset="-122"/>
              </a:endParaRPr>
            </a:p>
          </p:txBody>
        </p:sp>
      </p:grpSp>
      <p:grpSp>
        <p:nvGrpSpPr>
          <p:cNvPr id="73" name="Group 39">
            <a:extLst>
              <a:ext uri="{FF2B5EF4-FFF2-40B4-BE49-F238E27FC236}">
                <a16:creationId xmlns:a16="http://schemas.microsoft.com/office/drawing/2014/main" id="{80C82629-7306-C444-6602-1289ADD490AB}"/>
              </a:ext>
            </a:extLst>
          </p:cNvPr>
          <p:cNvGrpSpPr/>
          <p:nvPr/>
        </p:nvGrpSpPr>
        <p:grpSpPr>
          <a:xfrm>
            <a:off x="12498394" y="4782072"/>
            <a:ext cx="3034275" cy="511809"/>
            <a:chOff x="0" y="-16160"/>
            <a:chExt cx="4045700" cy="682413"/>
          </a:xfrm>
        </p:grpSpPr>
        <p:grpSp>
          <p:nvGrpSpPr>
            <p:cNvPr id="74" name="Group 40">
              <a:extLst>
                <a:ext uri="{FF2B5EF4-FFF2-40B4-BE49-F238E27FC236}">
                  <a16:creationId xmlns:a16="http://schemas.microsoft.com/office/drawing/2014/main" id="{8817174E-39CF-832F-E986-56769D08D430}"/>
                </a:ext>
              </a:extLst>
            </p:cNvPr>
            <p:cNvGrpSpPr/>
            <p:nvPr/>
          </p:nvGrpSpPr>
          <p:grpSpPr>
            <a:xfrm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76" name="Freeform 41">
                <a:extLst>
                  <a:ext uri="{FF2B5EF4-FFF2-40B4-BE49-F238E27FC236}">
                    <a16:creationId xmlns:a16="http://schemas.microsoft.com/office/drawing/2014/main" id="{6ECD1C16-32EB-6461-CAC7-1CD7BA6FD25E}"/>
                  </a:ext>
                </a:extLst>
              </p:cNvPr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0DB5EC"/>
              </a:solidFill>
              <a:ln w="9525" cap="rnd">
                <a:solidFill>
                  <a:srgbClr val="502B28"/>
                </a:solidFill>
                <a:prstDash val="solid"/>
                <a:round/>
              </a:ln>
            </p:spPr>
          </p:sp>
          <p:sp>
            <p:nvSpPr>
              <p:cNvPr id="77" name="TextBox 42">
                <a:extLst>
                  <a:ext uri="{FF2B5EF4-FFF2-40B4-BE49-F238E27FC236}">
                    <a16:creationId xmlns:a16="http://schemas.microsoft.com/office/drawing/2014/main" id="{6BAA365D-CB7B-3994-9F3E-3F5BCB9468B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5" name="TextBox 43">
              <a:extLst>
                <a:ext uri="{FF2B5EF4-FFF2-40B4-BE49-F238E27FC236}">
                  <a16:creationId xmlns:a16="http://schemas.microsoft.com/office/drawing/2014/main" id="{F3EAE0F8-0DBF-AF61-9599-F730D283B78B}"/>
                </a:ext>
              </a:extLst>
            </p:cNvPr>
            <p:cNvSpPr txBox="1"/>
            <p:nvPr/>
          </p:nvSpPr>
          <p:spPr>
            <a:xfrm>
              <a:off x="292087" y="-16160"/>
              <a:ext cx="3461527" cy="6238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zh-CN" altLang="en-US" sz="2800" b="1" spc="279" dirty="0">
                  <a:solidFill>
                    <a:srgbClr val="FFFFFF"/>
                  </a:solidFill>
                  <a:ea typeface="思源黑体 1 Bold" panose="020B0800000000000000" charset="-122"/>
                </a:rPr>
                <a:t>用户互动功能</a:t>
              </a:r>
              <a:endParaRPr lang="en-US" sz="2800" b="1" spc="279" dirty="0">
                <a:solidFill>
                  <a:srgbClr val="FFFFFF"/>
                </a:solidFill>
                <a:ea typeface="思源黑体 1 Bold" panose="020B0800000000000000" charset="-122"/>
                <a:sym typeface="思源黑体 1 Bold" panose="020B0800000000000000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86292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GU5YTk2NWU3OTRhNTU0YjZlNWE0ODExMjY4YzM0MTg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1437</Words>
  <Application>Microsoft Office PowerPoint</Application>
  <PresentationFormat>自定义</PresentationFormat>
  <Paragraphs>192</Paragraphs>
  <Slides>24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5" baseType="lpstr">
      <vt:lpstr>Arial Black</vt:lpstr>
      <vt:lpstr>黑体</vt:lpstr>
      <vt:lpstr>思源黑体 1</vt:lpstr>
      <vt:lpstr>Arial</vt:lpstr>
      <vt:lpstr>字由点字倔强黑</vt:lpstr>
      <vt:lpstr>阿里巴巴普惠体 Medium</vt:lpstr>
      <vt:lpstr>Calibri</vt:lpstr>
      <vt:lpstr>华文琥珀</vt:lpstr>
      <vt:lpstr>思源黑体 1 Bold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蓝白色3D膨胀风个人作品集自我介绍ppt演示文稿</dc:title>
  <dc:creator>丁志强</dc:creator>
  <cp:lastModifiedBy>志强 丁</cp:lastModifiedBy>
  <cp:revision>23</cp:revision>
  <dcterms:created xsi:type="dcterms:W3CDTF">2006-08-16T00:00:00Z</dcterms:created>
  <dcterms:modified xsi:type="dcterms:W3CDTF">2024-10-29T01:48:39Z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86E8E5265C7D46E3B06E38882E68FEA7_12</vt:lpwstr>
  </property>
  <property fmtid="{D5CDD505-2E9C-101B-9397-08002B2CF9AE}" pid="3" name="KSOProductBuildVer">
    <vt:lpwstr>2052-12.1.0.18608</vt:lpwstr>
  </property>
</Properties>
</file>